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Layouts/slideLayout13.xml" ContentType="application/vnd.openxmlformats-officedocument.presentationml.slideLayout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diagrams/colors21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diagrams/data21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89" r:id="rId4"/>
    <p:sldId id="274" r:id="rId5"/>
    <p:sldId id="287" r:id="rId6"/>
    <p:sldId id="291" r:id="rId7"/>
    <p:sldId id="293" r:id="rId8"/>
    <p:sldId id="294" r:id="rId9"/>
    <p:sldId id="295" r:id="rId10"/>
    <p:sldId id="296" r:id="rId11"/>
    <p:sldId id="268" r:id="rId12"/>
  </p:sldIdLst>
  <p:sldSz cx="1332071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-211" y="-72"/>
      </p:cViewPr>
      <p:guideLst>
        <p:guide orient="horz" pos="2160"/>
        <p:guide pos="41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обменивается на любой другой товар;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измеряет стоимость любого другого товара (эта функция выражается в цене и в масштабах этих цен).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800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7E68536-3BB7-4E20-A554-A538B9EDCFBA}" type="presOf" srcId="{9764D5BF-3069-4A13-A0ED-1A1FB37E955D}" destId="{0C94FF7E-83A5-4256-93CE-90B0CCB0FDFE}" srcOrd="1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05A3F01F-FF94-452B-ADD8-7CF94E5B3B63}" type="presOf" srcId="{1EE2FFDD-0A57-4CEB-A088-238D6ABBBF55}" destId="{EDC45AFF-1595-4609-BA55-7C6823825104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7543B20F-00EF-4218-8F86-68C5A8847BBB}" type="presOf" srcId="{9764D5BF-3069-4A13-A0ED-1A1FB37E955D}" destId="{F58F7C4B-B915-4A95-A050-A6F979C8AC63}" srcOrd="0" destOrd="0" presId="urn:microsoft.com/office/officeart/2005/8/layout/list1"/>
    <dgm:cxn modelId="{5CF62C6B-A84C-4797-AA38-19E2144E2D5F}" type="presOf" srcId="{1EE2FFDD-0A57-4CEB-A088-238D6ABBBF55}" destId="{E84D61CF-92FA-4B52-8DF2-2114D35D72B9}" srcOrd="1" destOrd="0" presId="urn:microsoft.com/office/officeart/2005/8/layout/list1"/>
    <dgm:cxn modelId="{20DE492E-8B4D-4429-A3AF-38F7E013DBEC}" type="presOf" srcId="{53FEC01F-2E61-4119-BB86-065A96B5C6A9}" destId="{2732D7F7-2FF9-49E5-A67C-5680566BFB13}" srcOrd="0" destOrd="0" presId="urn:microsoft.com/office/officeart/2005/8/layout/list1"/>
    <dgm:cxn modelId="{1235E074-337D-43D8-AD20-A6E2A486CC15}" type="presParOf" srcId="{2732D7F7-2FF9-49E5-A67C-5680566BFB13}" destId="{173262C1-6D85-42B5-B387-3F709B8A6779}" srcOrd="0" destOrd="0" presId="urn:microsoft.com/office/officeart/2005/8/layout/list1"/>
    <dgm:cxn modelId="{F7F81FD2-61CA-4F82-98BA-AD89A304721D}" type="presParOf" srcId="{173262C1-6D85-42B5-B387-3F709B8A6779}" destId="{EDC45AFF-1595-4609-BA55-7C6823825104}" srcOrd="0" destOrd="0" presId="urn:microsoft.com/office/officeart/2005/8/layout/list1"/>
    <dgm:cxn modelId="{729A3A31-736C-442F-BAD8-B5972EC09C80}" type="presParOf" srcId="{173262C1-6D85-42B5-B387-3F709B8A6779}" destId="{E84D61CF-92FA-4B52-8DF2-2114D35D72B9}" srcOrd="1" destOrd="0" presId="urn:microsoft.com/office/officeart/2005/8/layout/list1"/>
    <dgm:cxn modelId="{1B7E6B83-D7F7-4B6F-84DF-21DEE4C513F5}" type="presParOf" srcId="{2732D7F7-2FF9-49E5-A67C-5680566BFB13}" destId="{22A66F5A-5964-43EE-B999-904B55EBD510}" srcOrd="1" destOrd="0" presId="urn:microsoft.com/office/officeart/2005/8/layout/list1"/>
    <dgm:cxn modelId="{73ED2340-5CB6-4F3C-9038-259A200C1BAC}" type="presParOf" srcId="{2732D7F7-2FF9-49E5-A67C-5680566BFB13}" destId="{3279972C-E806-46A1-9E74-BC33EA4ED889}" srcOrd="2" destOrd="0" presId="urn:microsoft.com/office/officeart/2005/8/layout/list1"/>
    <dgm:cxn modelId="{24725A99-3591-4202-8797-7B108723D397}" type="presParOf" srcId="{2732D7F7-2FF9-49E5-A67C-5680566BFB13}" destId="{184F083D-8030-44D0-A846-2834EBBBA3A1}" srcOrd="3" destOrd="0" presId="urn:microsoft.com/office/officeart/2005/8/layout/list1"/>
    <dgm:cxn modelId="{24F678AD-E656-4372-BE02-621816D8536C}" type="presParOf" srcId="{2732D7F7-2FF9-49E5-A67C-5680566BFB13}" destId="{D91A5415-815A-4034-9ABC-EABCBE0BEA77}" srcOrd="4" destOrd="0" presId="urn:microsoft.com/office/officeart/2005/8/layout/list1"/>
    <dgm:cxn modelId="{E5C9C4C6-8682-4C91-BC25-136EC4A806D2}" type="presParOf" srcId="{D91A5415-815A-4034-9ABC-EABCBE0BEA77}" destId="{F58F7C4B-B915-4A95-A050-A6F979C8AC63}" srcOrd="0" destOrd="0" presId="urn:microsoft.com/office/officeart/2005/8/layout/list1"/>
    <dgm:cxn modelId="{6BC072E7-8C93-4F9D-9B68-A1E97331DF1D}" type="presParOf" srcId="{D91A5415-815A-4034-9ABC-EABCBE0BEA77}" destId="{0C94FF7E-83A5-4256-93CE-90B0CCB0FDFE}" srcOrd="1" destOrd="0" presId="urn:microsoft.com/office/officeart/2005/8/layout/list1"/>
    <dgm:cxn modelId="{8B15C3AF-F501-4336-A0B4-763331A7C793}" type="presParOf" srcId="{2732D7F7-2FF9-49E5-A67C-5680566BFB13}" destId="{B2826A6D-DA81-4076-97CB-E526B72B6E91}" srcOrd="5" destOrd="0" presId="urn:microsoft.com/office/officeart/2005/8/layout/list1"/>
    <dgm:cxn modelId="{FC539E7B-4733-440F-9293-19C3F08CC97E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52AF3-F07E-4F3E-A34D-736D58113CA5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2. </a:t>
          </a:r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Заменители действительных денег</a:t>
          </a:r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 (неполноценные) — это деньги, номинальная стоимость которых выше реальной, т. е. выше стоимости труда, затраченного на их производство. К ним относятся: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4A1D4FCE-1B4C-4107-B958-7A0AA0B45283}" type="par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C9EC8D55-550B-4E24-9FCA-283BC22CAA45}" type="sib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01388D-C704-4CCD-A54D-FE14EB5DE52F}" type="pres">
      <dgm:prSet presAssocID="{3AA52AF3-F07E-4F3E-A34D-736D58113CA5}" presName="parentLin" presStyleCnt="0"/>
      <dgm:spPr/>
    </dgm:pt>
    <dgm:pt modelId="{77E959C8-4DAA-48DB-AA25-2D7F994654AE}" type="pres">
      <dgm:prSet presAssocID="{3AA52AF3-F07E-4F3E-A34D-736D58113CA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C18E3789-E2F6-466C-8DF2-D343E6CDCF9E}" type="pres">
      <dgm:prSet presAssocID="{3AA52AF3-F07E-4F3E-A34D-736D58113CA5}" presName="parentText" presStyleLbl="node1" presStyleIdx="0" presStyleCnt="1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5BEF0-09DA-4B12-9F93-03474620A1D2}" type="pres">
      <dgm:prSet presAssocID="{3AA52AF3-F07E-4F3E-A34D-736D58113CA5}" presName="negativeSpace" presStyleCnt="0"/>
      <dgm:spPr/>
    </dgm:pt>
    <dgm:pt modelId="{F3B5B784-F290-426D-82CD-AE07F8FE8968}" type="pres">
      <dgm:prSet presAssocID="{3AA52AF3-F07E-4F3E-A34D-736D58113CA5}" presName="childText" presStyleLbl="conFgAcc1" presStyleIdx="0" presStyleCnt="1" custScaleY="75227" custLinFactNeighborY="50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DA0B14-AE07-4096-B989-1C81337A038F}" type="presOf" srcId="{3AA52AF3-F07E-4F3E-A34D-736D58113CA5}" destId="{C18E3789-E2F6-466C-8DF2-D343E6CDCF9E}" srcOrd="1" destOrd="0" presId="urn:microsoft.com/office/officeart/2005/8/layout/list1"/>
    <dgm:cxn modelId="{F003E7A4-4A5B-46C2-91CE-400D7912AE85}" type="presOf" srcId="{53FEC01F-2E61-4119-BB86-065A96B5C6A9}" destId="{2732D7F7-2FF9-49E5-A67C-5680566BFB13}" srcOrd="0" destOrd="0" presId="urn:microsoft.com/office/officeart/2005/8/layout/list1"/>
    <dgm:cxn modelId="{8201FD49-E81B-49AD-9225-4502BD1186FA}" type="presOf" srcId="{3AA52AF3-F07E-4F3E-A34D-736D58113CA5}" destId="{77E959C8-4DAA-48DB-AA25-2D7F994654AE}" srcOrd="0" destOrd="0" presId="urn:microsoft.com/office/officeart/2005/8/layout/list1"/>
    <dgm:cxn modelId="{B348AE05-FCE0-4F26-91F1-1E5566C3C83A}" srcId="{53FEC01F-2E61-4119-BB86-065A96B5C6A9}" destId="{3AA52AF3-F07E-4F3E-A34D-736D58113CA5}" srcOrd="0" destOrd="0" parTransId="{4A1D4FCE-1B4C-4107-B958-7A0AA0B45283}" sibTransId="{C9EC8D55-550B-4E24-9FCA-283BC22CAA45}"/>
    <dgm:cxn modelId="{5965FC3D-3CBF-4A5D-AA48-479233D397A3}" type="presParOf" srcId="{2732D7F7-2FF9-49E5-A67C-5680566BFB13}" destId="{5201388D-C704-4CCD-A54D-FE14EB5DE52F}" srcOrd="0" destOrd="0" presId="urn:microsoft.com/office/officeart/2005/8/layout/list1"/>
    <dgm:cxn modelId="{11231217-8515-4ECC-BED7-A07B2CB43D0C}" type="presParOf" srcId="{5201388D-C704-4CCD-A54D-FE14EB5DE52F}" destId="{77E959C8-4DAA-48DB-AA25-2D7F994654AE}" srcOrd="0" destOrd="0" presId="urn:microsoft.com/office/officeart/2005/8/layout/list1"/>
    <dgm:cxn modelId="{33FFA517-1199-4F93-BE71-DCD8C5413698}" type="presParOf" srcId="{5201388D-C704-4CCD-A54D-FE14EB5DE52F}" destId="{C18E3789-E2F6-466C-8DF2-D343E6CDCF9E}" srcOrd="1" destOrd="0" presId="urn:microsoft.com/office/officeart/2005/8/layout/list1"/>
    <dgm:cxn modelId="{9CD2487D-6490-4B08-A83F-224157BF754B}" type="presParOf" srcId="{2732D7F7-2FF9-49E5-A67C-5680566BFB13}" destId="{D495BEF0-09DA-4B12-9F93-03474620A1D2}" srcOrd="1" destOrd="0" presId="urn:microsoft.com/office/officeart/2005/8/layout/list1"/>
    <dgm:cxn modelId="{BFCE7E91-E545-43D7-9A11-2730CD4A4438}" type="presParOf" srcId="{2732D7F7-2FF9-49E5-A67C-5680566BFB13}" destId="{F3B5B784-F290-426D-82CD-AE07F8FE896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металлические знаки стоимости — стершаяся золотая монета, мелкая монета, изготовленная из дешевого металла (медь, алюминий);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бумажные знаки стоимости — сделанные из бумаги. Это бумажные деньги и кредитные деньги.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E3D7076-F892-4953-A5CA-1498B2535ECE}" type="presOf" srcId="{1EE2FFDD-0A57-4CEB-A088-238D6ABBBF55}" destId="{EDC45AFF-1595-4609-BA55-7C6823825104}" srcOrd="0" destOrd="0" presId="urn:microsoft.com/office/officeart/2005/8/layout/list1"/>
    <dgm:cxn modelId="{5A7126A8-2A9D-49A5-B0CB-E6D45B70213D}" type="presOf" srcId="{53FEC01F-2E61-4119-BB86-065A96B5C6A9}" destId="{2732D7F7-2FF9-49E5-A67C-5680566BFB1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C96EA602-52D4-4DFB-90F4-18C030D49158}" type="presOf" srcId="{9764D5BF-3069-4A13-A0ED-1A1FB37E955D}" destId="{F58F7C4B-B915-4A95-A050-A6F979C8AC63}" srcOrd="0" destOrd="0" presId="urn:microsoft.com/office/officeart/2005/8/layout/list1"/>
    <dgm:cxn modelId="{1C3139D9-C6C5-4220-955C-5A71D07B7B19}" type="presOf" srcId="{1EE2FFDD-0A57-4CEB-A088-238D6ABBBF55}" destId="{E84D61CF-92FA-4B52-8DF2-2114D35D72B9}" srcOrd="1" destOrd="0" presId="urn:microsoft.com/office/officeart/2005/8/layout/list1"/>
    <dgm:cxn modelId="{09AEB3B6-E50E-4C79-9EA0-1357A09A9DE3}" type="presOf" srcId="{9764D5BF-3069-4A13-A0ED-1A1FB37E955D}" destId="{0C94FF7E-83A5-4256-93CE-90B0CCB0FDFE}" srcOrd="1" destOrd="0" presId="urn:microsoft.com/office/officeart/2005/8/layout/list1"/>
    <dgm:cxn modelId="{E4BA58F0-41D8-4121-A067-0BB452ECED2C}" type="presParOf" srcId="{2732D7F7-2FF9-49E5-A67C-5680566BFB13}" destId="{173262C1-6D85-42B5-B387-3F709B8A6779}" srcOrd="0" destOrd="0" presId="urn:microsoft.com/office/officeart/2005/8/layout/list1"/>
    <dgm:cxn modelId="{30EE3A05-7C78-4CBA-A2B2-7428251DD7AA}" type="presParOf" srcId="{173262C1-6D85-42B5-B387-3F709B8A6779}" destId="{EDC45AFF-1595-4609-BA55-7C6823825104}" srcOrd="0" destOrd="0" presId="urn:microsoft.com/office/officeart/2005/8/layout/list1"/>
    <dgm:cxn modelId="{831EABC1-7D69-44FE-9FB3-C6B69957E88B}" type="presParOf" srcId="{173262C1-6D85-42B5-B387-3F709B8A6779}" destId="{E84D61CF-92FA-4B52-8DF2-2114D35D72B9}" srcOrd="1" destOrd="0" presId="urn:microsoft.com/office/officeart/2005/8/layout/list1"/>
    <dgm:cxn modelId="{8D590D3F-DA96-43DE-A5E7-84D7D3EA611A}" type="presParOf" srcId="{2732D7F7-2FF9-49E5-A67C-5680566BFB13}" destId="{22A66F5A-5964-43EE-B999-904B55EBD510}" srcOrd="1" destOrd="0" presId="urn:microsoft.com/office/officeart/2005/8/layout/list1"/>
    <dgm:cxn modelId="{6C601211-3DD1-45D5-AB80-0944356DED73}" type="presParOf" srcId="{2732D7F7-2FF9-49E5-A67C-5680566BFB13}" destId="{3279972C-E806-46A1-9E74-BC33EA4ED889}" srcOrd="2" destOrd="0" presId="urn:microsoft.com/office/officeart/2005/8/layout/list1"/>
    <dgm:cxn modelId="{F6E5F1B7-11C0-43BD-A405-D163522FAE8A}" type="presParOf" srcId="{2732D7F7-2FF9-49E5-A67C-5680566BFB13}" destId="{184F083D-8030-44D0-A846-2834EBBBA3A1}" srcOrd="3" destOrd="0" presId="urn:microsoft.com/office/officeart/2005/8/layout/list1"/>
    <dgm:cxn modelId="{060D5D5E-1435-44BE-BC54-4AA0A4A667F8}" type="presParOf" srcId="{2732D7F7-2FF9-49E5-A67C-5680566BFB13}" destId="{D91A5415-815A-4034-9ABC-EABCBE0BEA77}" srcOrd="4" destOrd="0" presId="urn:microsoft.com/office/officeart/2005/8/layout/list1"/>
    <dgm:cxn modelId="{81172636-5FF0-4CBA-94BC-67B3FC30A794}" type="presParOf" srcId="{D91A5415-815A-4034-9ABC-EABCBE0BEA77}" destId="{F58F7C4B-B915-4A95-A050-A6F979C8AC63}" srcOrd="0" destOrd="0" presId="urn:microsoft.com/office/officeart/2005/8/layout/list1"/>
    <dgm:cxn modelId="{5C8546B8-02BC-437D-894B-D781EB42AFD1}" type="presParOf" srcId="{D91A5415-815A-4034-9ABC-EABCBE0BEA77}" destId="{0C94FF7E-83A5-4256-93CE-90B0CCB0FDFE}" srcOrd="1" destOrd="0" presId="urn:microsoft.com/office/officeart/2005/8/layout/list1"/>
    <dgm:cxn modelId="{99DEE698-62FA-4964-B6F5-740B05606DF3}" type="presParOf" srcId="{2732D7F7-2FF9-49E5-A67C-5680566BFB13}" destId="{B2826A6D-DA81-4076-97CB-E526B72B6E91}" srcOrd="5" destOrd="0" presId="urn:microsoft.com/office/officeart/2005/8/layout/list1"/>
    <dgm:cxn modelId="{4D448BF0-E783-46D3-95B3-60586334743F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Наличные деньги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670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 custLinFactNeighborX="-1856" custLinFactNeighborY="54343">
        <dgm:presLayoutVars>
          <dgm:bulletEnabled val="1"/>
        </dgm:presLayoutVars>
      </dgm:prSet>
      <dgm:spPr/>
    </dgm:pt>
  </dgm:ptLst>
  <dgm:cxnLst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C623AF4F-AC1F-40FA-AE17-A1B8C158128F}" type="presOf" srcId="{53FEC01F-2E61-4119-BB86-065A96B5C6A9}" destId="{2732D7F7-2FF9-49E5-A67C-5680566BFB13}" srcOrd="0" destOrd="0" presId="urn:microsoft.com/office/officeart/2005/8/layout/list1"/>
    <dgm:cxn modelId="{93CEBD87-B639-41B4-A87E-5E9B35398880}" type="presOf" srcId="{1EE2FFDD-0A57-4CEB-A088-238D6ABBBF55}" destId="{E84D61CF-92FA-4B52-8DF2-2114D35D72B9}" srcOrd="1" destOrd="0" presId="urn:microsoft.com/office/officeart/2005/8/layout/list1"/>
    <dgm:cxn modelId="{F2F83E51-2EE2-4FF8-9235-D4AFD4813597}" type="presOf" srcId="{1EE2FFDD-0A57-4CEB-A088-238D6ABBBF55}" destId="{EDC45AFF-1595-4609-BA55-7C6823825104}" srcOrd="0" destOrd="0" presId="urn:microsoft.com/office/officeart/2005/8/layout/list1"/>
    <dgm:cxn modelId="{2EEC4187-BBE2-4EAC-9D32-7173B12CF291}" type="presParOf" srcId="{2732D7F7-2FF9-49E5-A67C-5680566BFB13}" destId="{173262C1-6D85-42B5-B387-3F709B8A6779}" srcOrd="0" destOrd="0" presId="urn:microsoft.com/office/officeart/2005/8/layout/list1"/>
    <dgm:cxn modelId="{1CFCE938-0826-4E87-9B58-717EA612AEEB}" type="presParOf" srcId="{173262C1-6D85-42B5-B387-3F709B8A6779}" destId="{EDC45AFF-1595-4609-BA55-7C6823825104}" srcOrd="0" destOrd="0" presId="urn:microsoft.com/office/officeart/2005/8/layout/list1"/>
    <dgm:cxn modelId="{3FBB96D8-6F4A-4DC2-B463-FEA2CEFAD89C}" type="presParOf" srcId="{173262C1-6D85-42B5-B387-3F709B8A6779}" destId="{E84D61CF-92FA-4B52-8DF2-2114D35D72B9}" srcOrd="1" destOrd="0" presId="urn:microsoft.com/office/officeart/2005/8/layout/list1"/>
    <dgm:cxn modelId="{F87416E9-39A0-4E8F-8C3B-85FEBE9B2E9F}" type="presParOf" srcId="{2732D7F7-2FF9-49E5-A67C-5680566BFB13}" destId="{22A66F5A-5964-43EE-B999-904B55EBD510}" srcOrd="1" destOrd="0" presId="urn:microsoft.com/office/officeart/2005/8/layout/list1"/>
    <dgm:cxn modelId="{A49870C8-1FFA-44F7-B38E-BED12D3F1E40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2">
                  <a:lumMod val="50000"/>
                </a:schemeClr>
              </a:solidFill>
            </a:rPr>
            <a:t>Казначейские билеты -выпускались государством, не имели вещественной стоимости, но были обязательны для приема во всех платежах и расчетах. Сегодня в большинстве стран бумажные деньги в связи с их свойством к обесцениванию заменяются кредитными деньгами</a:t>
          </a:r>
          <a:endParaRPr lang="ru-RU" sz="20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2">
                  <a:lumMod val="50000"/>
                </a:schemeClr>
              </a:solidFill>
            </a:rPr>
            <a:t>Ассигнации</a:t>
          </a:r>
          <a:endParaRPr lang="ru-RU" sz="20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2416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65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3973B6F4-CA4B-450F-B1C2-ECB29A63603C}" type="presOf" srcId="{9764D5BF-3069-4A13-A0ED-1A1FB37E955D}" destId="{0C94FF7E-83A5-4256-93CE-90B0CCB0FDFE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49C73124-013F-46B9-81FF-FB51E7C18C45}" type="presOf" srcId="{9764D5BF-3069-4A13-A0ED-1A1FB37E955D}" destId="{F58F7C4B-B915-4A95-A050-A6F979C8AC63}" srcOrd="0" destOrd="0" presId="urn:microsoft.com/office/officeart/2005/8/layout/list1"/>
    <dgm:cxn modelId="{B1DA1516-7FF1-44B3-A729-2D90FE584A94}" type="presOf" srcId="{1EE2FFDD-0A57-4CEB-A088-238D6ABBBF55}" destId="{EDC45AFF-1595-4609-BA55-7C6823825104}" srcOrd="0" destOrd="0" presId="urn:microsoft.com/office/officeart/2005/8/layout/list1"/>
    <dgm:cxn modelId="{7497D70C-AD80-4259-9309-4FF7327C57F9}" type="presOf" srcId="{1EE2FFDD-0A57-4CEB-A088-238D6ABBBF55}" destId="{E84D61CF-92FA-4B52-8DF2-2114D35D72B9}" srcOrd="1" destOrd="0" presId="urn:microsoft.com/office/officeart/2005/8/layout/list1"/>
    <dgm:cxn modelId="{81F54637-ABC9-494D-B179-B2329A4E5D33}" type="presOf" srcId="{53FEC01F-2E61-4119-BB86-065A96B5C6A9}" destId="{2732D7F7-2FF9-49E5-A67C-5680566BFB13}" srcOrd="0" destOrd="0" presId="urn:microsoft.com/office/officeart/2005/8/layout/list1"/>
    <dgm:cxn modelId="{6ABE1451-BD82-46F4-874D-A4CD6840C103}" type="presParOf" srcId="{2732D7F7-2FF9-49E5-A67C-5680566BFB13}" destId="{173262C1-6D85-42B5-B387-3F709B8A6779}" srcOrd="0" destOrd="0" presId="urn:microsoft.com/office/officeart/2005/8/layout/list1"/>
    <dgm:cxn modelId="{3AE93198-26D6-4D41-B9C2-9BFA236E3343}" type="presParOf" srcId="{173262C1-6D85-42B5-B387-3F709B8A6779}" destId="{EDC45AFF-1595-4609-BA55-7C6823825104}" srcOrd="0" destOrd="0" presId="urn:microsoft.com/office/officeart/2005/8/layout/list1"/>
    <dgm:cxn modelId="{35D80308-3BAF-4026-9320-EC0EE7BA093F}" type="presParOf" srcId="{173262C1-6D85-42B5-B387-3F709B8A6779}" destId="{E84D61CF-92FA-4B52-8DF2-2114D35D72B9}" srcOrd="1" destOrd="0" presId="urn:microsoft.com/office/officeart/2005/8/layout/list1"/>
    <dgm:cxn modelId="{448BE368-5CEB-4447-93C2-3BE471E52484}" type="presParOf" srcId="{2732D7F7-2FF9-49E5-A67C-5680566BFB13}" destId="{22A66F5A-5964-43EE-B999-904B55EBD510}" srcOrd="1" destOrd="0" presId="urn:microsoft.com/office/officeart/2005/8/layout/list1"/>
    <dgm:cxn modelId="{72426C16-8B87-428B-8766-52560784C653}" type="presParOf" srcId="{2732D7F7-2FF9-49E5-A67C-5680566BFB13}" destId="{3279972C-E806-46A1-9E74-BC33EA4ED889}" srcOrd="2" destOrd="0" presId="urn:microsoft.com/office/officeart/2005/8/layout/list1"/>
    <dgm:cxn modelId="{C41DF800-71C0-44B1-A67E-34AE391E5C36}" type="presParOf" srcId="{2732D7F7-2FF9-49E5-A67C-5680566BFB13}" destId="{184F083D-8030-44D0-A846-2834EBBBA3A1}" srcOrd="3" destOrd="0" presId="urn:microsoft.com/office/officeart/2005/8/layout/list1"/>
    <dgm:cxn modelId="{FBADC53B-B308-4C6E-A398-F5E2A4A5779D}" type="presParOf" srcId="{2732D7F7-2FF9-49E5-A67C-5680566BFB13}" destId="{D91A5415-815A-4034-9ABC-EABCBE0BEA77}" srcOrd="4" destOrd="0" presId="urn:microsoft.com/office/officeart/2005/8/layout/list1"/>
    <dgm:cxn modelId="{9D6BD629-936A-48CD-A313-EF758E2F602D}" type="presParOf" srcId="{D91A5415-815A-4034-9ABC-EABCBE0BEA77}" destId="{F58F7C4B-B915-4A95-A050-A6F979C8AC63}" srcOrd="0" destOrd="0" presId="urn:microsoft.com/office/officeart/2005/8/layout/list1"/>
    <dgm:cxn modelId="{8643B19A-880E-45C2-97B6-6EABB5BD826F}" type="presParOf" srcId="{D91A5415-815A-4034-9ABC-EABCBE0BEA77}" destId="{0C94FF7E-83A5-4256-93CE-90B0CCB0FDFE}" srcOrd="1" destOrd="0" presId="urn:microsoft.com/office/officeart/2005/8/layout/list1"/>
    <dgm:cxn modelId="{65F001D2-9F30-46D5-A5EC-112DB5B9EDD0}" type="presParOf" srcId="{2732D7F7-2FF9-49E5-A67C-5680566BFB13}" destId="{B2826A6D-DA81-4076-97CB-E526B72B6E91}" srcOrd="5" destOrd="0" presId="urn:microsoft.com/office/officeart/2005/8/layout/list1"/>
    <dgm:cxn modelId="{6BF21F50-CC53-4E15-AFC9-8D571E2154FA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Разменная монета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Бумажные деньги: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02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557F9E0-5E52-4E0E-84F7-362C771D0574}" type="presOf" srcId="{1EE2FFDD-0A57-4CEB-A088-238D6ABBBF55}" destId="{E84D61CF-92FA-4B52-8DF2-2114D35D72B9}" srcOrd="1" destOrd="0" presId="urn:microsoft.com/office/officeart/2005/8/layout/list1"/>
    <dgm:cxn modelId="{B5FECBE2-03AE-49E8-869B-932A6ABB8EA6}" type="presOf" srcId="{9764D5BF-3069-4A13-A0ED-1A1FB37E955D}" destId="{0C94FF7E-83A5-4256-93CE-90B0CCB0FDFE}" srcOrd="1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1CBEFF28-2B05-4501-842C-E9A7EFAE1362}" type="presOf" srcId="{53FEC01F-2E61-4119-BB86-065A96B5C6A9}" destId="{2732D7F7-2FF9-49E5-A67C-5680566BFB1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5FFDB077-F4DB-483A-88D5-29D38B0FE2D0}" type="presOf" srcId="{1EE2FFDD-0A57-4CEB-A088-238D6ABBBF55}" destId="{EDC45AFF-1595-4609-BA55-7C6823825104}" srcOrd="0" destOrd="0" presId="urn:microsoft.com/office/officeart/2005/8/layout/list1"/>
    <dgm:cxn modelId="{993C1CE8-7166-4D37-87FF-0D2246E66EF5}" type="presOf" srcId="{9764D5BF-3069-4A13-A0ED-1A1FB37E955D}" destId="{F58F7C4B-B915-4A95-A050-A6F979C8AC63}" srcOrd="0" destOrd="0" presId="urn:microsoft.com/office/officeart/2005/8/layout/list1"/>
    <dgm:cxn modelId="{32CBD890-8415-4DC0-BDF9-EEFC1CF8F968}" type="presParOf" srcId="{2732D7F7-2FF9-49E5-A67C-5680566BFB13}" destId="{173262C1-6D85-42B5-B387-3F709B8A6779}" srcOrd="0" destOrd="0" presId="urn:microsoft.com/office/officeart/2005/8/layout/list1"/>
    <dgm:cxn modelId="{9C8D35F6-7EBE-4986-B469-B6DAE994C316}" type="presParOf" srcId="{173262C1-6D85-42B5-B387-3F709B8A6779}" destId="{EDC45AFF-1595-4609-BA55-7C6823825104}" srcOrd="0" destOrd="0" presId="urn:microsoft.com/office/officeart/2005/8/layout/list1"/>
    <dgm:cxn modelId="{78EFBC5A-0659-447D-A726-419CF8E867FE}" type="presParOf" srcId="{173262C1-6D85-42B5-B387-3F709B8A6779}" destId="{E84D61CF-92FA-4B52-8DF2-2114D35D72B9}" srcOrd="1" destOrd="0" presId="urn:microsoft.com/office/officeart/2005/8/layout/list1"/>
    <dgm:cxn modelId="{DFDFBA23-AD4C-49CD-B792-999A6AA67B4D}" type="presParOf" srcId="{2732D7F7-2FF9-49E5-A67C-5680566BFB13}" destId="{22A66F5A-5964-43EE-B999-904B55EBD510}" srcOrd="1" destOrd="0" presId="urn:microsoft.com/office/officeart/2005/8/layout/list1"/>
    <dgm:cxn modelId="{76F191AC-A755-4897-ABA5-511DB02AFA04}" type="presParOf" srcId="{2732D7F7-2FF9-49E5-A67C-5680566BFB13}" destId="{3279972C-E806-46A1-9E74-BC33EA4ED889}" srcOrd="2" destOrd="0" presId="urn:microsoft.com/office/officeart/2005/8/layout/list1"/>
    <dgm:cxn modelId="{2E4A7B82-F284-4B62-9629-998345773A39}" type="presParOf" srcId="{2732D7F7-2FF9-49E5-A67C-5680566BFB13}" destId="{184F083D-8030-44D0-A846-2834EBBBA3A1}" srcOrd="3" destOrd="0" presId="urn:microsoft.com/office/officeart/2005/8/layout/list1"/>
    <dgm:cxn modelId="{8BD65FE2-3479-47CB-BB65-F15D9DCE0D40}" type="presParOf" srcId="{2732D7F7-2FF9-49E5-A67C-5680566BFB13}" destId="{D91A5415-815A-4034-9ABC-EABCBE0BEA77}" srcOrd="4" destOrd="0" presId="urn:microsoft.com/office/officeart/2005/8/layout/list1"/>
    <dgm:cxn modelId="{13E1ED87-7F46-4307-ABEE-530F93AECD26}" type="presParOf" srcId="{D91A5415-815A-4034-9ABC-EABCBE0BEA77}" destId="{F58F7C4B-B915-4A95-A050-A6F979C8AC63}" srcOrd="0" destOrd="0" presId="urn:microsoft.com/office/officeart/2005/8/layout/list1"/>
    <dgm:cxn modelId="{BE916A76-45F2-458F-B6D6-69D51922981A}" type="presParOf" srcId="{D91A5415-815A-4034-9ABC-EABCBE0BEA77}" destId="{0C94FF7E-83A5-4256-93CE-90B0CCB0FDFE}" srcOrd="1" destOrd="0" presId="urn:microsoft.com/office/officeart/2005/8/layout/list1"/>
    <dgm:cxn modelId="{72BE679D-5198-48AF-9544-A956E9310F0E}" type="presParOf" srcId="{2732D7F7-2FF9-49E5-A67C-5680566BFB13}" destId="{B2826A6D-DA81-4076-97CB-E526B72B6E91}" srcOrd="5" destOrd="0" presId="urn:microsoft.com/office/officeart/2005/8/layout/list1"/>
    <dgm:cxn modelId="{65529779-1833-4D1B-8C92-DF3C9B6E7480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Наличные деньги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670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 custLinFactNeighborX="-1856" custLinFactNeighborY="54343">
        <dgm:presLayoutVars>
          <dgm:bulletEnabled val="1"/>
        </dgm:presLayoutVars>
      </dgm:prSet>
      <dgm:spPr/>
    </dgm:pt>
  </dgm:ptLst>
  <dgm:cxnLst>
    <dgm:cxn modelId="{0B2E49C6-5AC1-45AD-B90A-AE4A4A17AE10}" type="presOf" srcId="{1EE2FFDD-0A57-4CEB-A088-238D6ABBBF55}" destId="{E84D61CF-92FA-4B52-8DF2-2114D35D72B9}" srcOrd="1" destOrd="0" presId="urn:microsoft.com/office/officeart/2005/8/layout/list1"/>
    <dgm:cxn modelId="{AE5273E1-6177-4338-9F93-2675B7655712}" type="presOf" srcId="{53FEC01F-2E61-4119-BB86-065A96B5C6A9}" destId="{2732D7F7-2FF9-49E5-A67C-5680566BFB13}" srcOrd="0" destOrd="0" presId="urn:microsoft.com/office/officeart/2005/8/layout/list1"/>
    <dgm:cxn modelId="{B8AE8809-6CFA-4F02-AE58-718F7FBB2962}" type="presOf" srcId="{1EE2FFDD-0A57-4CEB-A088-238D6ABBBF55}" destId="{EDC45AFF-1595-4609-BA55-7C6823825104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9951BC09-3C7C-41F9-B17B-2A19A2A746D3}" type="presParOf" srcId="{2732D7F7-2FF9-49E5-A67C-5680566BFB13}" destId="{173262C1-6D85-42B5-B387-3F709B8A6779}" srcOrd="0" destOrd="0" presId="urn:microsoft.com/office/officeart/2005/8/layout/list1"/>
    <dgm:cxn modelId="{2887EC15-63D3-4E99-945D-0996FCF19EBA}" type="presParOf" srcId="{173262C1-6D85-42B5-B387-3F709B8A6779}" destId="{EDC45AFF-1595-4609-BA55-7C6823825104}" srcOrd="0" destOrd="0" presId="urn:microsoft.com/office/officeart/2005/8/layout/list1"/>
    <dgm:cxn modelId="{C45D89FD-1AB4-4FC0-B525-0759142BA631}" type="presParOf" srcId="{173262C1-6D85-42B5-B387-3F709B8A6779}" destId="{E84D61CF-92FA-4B52-8DF2-2114D35D72B9}" srcOrd="1" destOrd="0" presId="urn:microsoft.com/office/officeart/2005/8/layout/list1"/>
    <dgm:cxn modelId="{CFF8CB5D-BFC6-49E2-9C23-8B6CDCCCBD5F}" type="presParOf" srcId="{2732D7F7-2FF9-49E5-A67C-5680566BFB13}" destId="{22A66F5A-5964-43EE-B999-904B55EBD510}" srcOrd="1" destOrd="0" presId="urn:microsoft.com/office/officeart/2005/8/layout/list1"/>
    <dgm:cxn modelId="{2DDBC3ED-C85E-4A84-BD21-2C7F98E3E21C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2">
                  <a:lumMod val="50000"/>
                </a:schemeClr>
              </a:solidFill>
            </a:rPr>
            <a:t>Векселя</a:t>
          </a:r>
          <a:endParaRPr lang="ru-RU" sz="20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2">
                  <a:lumMod val="50000"/>
                </a:schemeClr>
              </a:solidFill>
            </a:rPr>
            <a:t>Банкноты</a:t>
          </a:r>
          <a:endParaRPr lang="ru-RU" sz="20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683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647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4403F8B-823F-4591-AC02-C87CAE0E7CB6}" type="presOf" srcId="{1EE2FFDD-0A57-4CEB-A088-238D6ABBBF55}" destId="{E84D61CF-92FA-4B52-8DF2-2114D35D72B9}" srcOrd="1" destOrd="0" presId="urn:microsoft.com/office/officeart/2005/8/layout/list1"/>
    <dgm:cxn modelId="{2485200E-4A9F-4154-A9F6-4B4050B59AD8}" type="presOf" srcId="{53FEC01F-2E61-4119-BB86-065A96B5C6A9}" destId="{2732D7F7-2FF9-49E5-A67C-5680566BFB13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583AE5DA-4E94-4EA7-8B40-B34D43338D38}" type="presOf" srcId="{9764D5BF-3069-4A13-A0ED-1A1FB37E955D}" destId="{F58F7C4B-B915-4A95-A050-A6F979C8AC63}" srcOrd="0" destOrd="0" presId="urn:microsoft.com/office/officeart/2005/8/layout/list1"/>
    <dgm:cxn modelId="{5F8932DF-35C1-4554-8A6F-297DB57F1853}" type="presOf" srcId="{9764D5BF-3069-4A13-A0ED-1A1FB37E955D}" destId="{0C94FF7E-83A5-4256-93CE-90B0CCB0FDFE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5E058360-4624-4F96-86E8-C52CB0DBC952}" type="presOf" srcId="{1EE2FFDD-0A57-4CEB-A088-238D6ABBBF55}" destId="{EDC45AFF-1595-4609-BA55-7C6823825104}" srcOrd="0" destOrd="0" presId="urn:microsoft.com/office/officeart/2005/8/layout/list1"/>
    <dgm:cxn modelId="{D650F980-F6C3-4FE6-8C44-1B0FC9F8AEF0}" type="presParOf" srcId="{2732D7F7-2FF9-49E5-A67C-5680566BFB13}" destId="{173262C1-6D85-42B5-B387-3F709B8A6779}" srcOrd="0" destOrd="0" presId="urn:microsoft.com/office/officeart/2005/8/layout/list1"/>
    <dgm:cxn modelId="{499079BD-2ABE-4ECF-97FE-96F67188EE32}" type="presParOf" srcId="{173262C1-6D85-42B5-B387-3F709B8A6779}" destId="{EDC45AFF-1595-4609-BA55-7C6823825104}" srcOrd="0" destOrd="0" presId="urn:microsoft.com/office/officeart/2005/8/layout/list1"/>
    <dgm:cxn modelId="{31EF07C8-413F-47B3-8783-F20648DE18B3}" type="presParOf" srcId="{173262C1-6D85-42B5-B387-3F709B8A6779}" destId="{E84D61CF-92FA-4B52-8DF2-2114D35D72B9}" srcOrd="1" destOrd="0" presId="urn:microsoft.com/office/officeart/2005/8/layout/list1"/>
    <dgm:cxn modelId="{D3773285-BE49-4DDD-A6CD-76A2DB26B569}" type="presParOf" srcId="{2732D7F7-2FF9-49E5-A67C-5680566BFB13}" destId="{22A66F5A-5964-43EE-B999-904B55EBD510}" srcOrd="1" destOrd="0" presId="urn:microsoft.com/office/officeart/2005/8/layout/list1"/>
    <dgm:cxn modelId="{CCED9A62-DBEF-4044-B3E0-85B161645A75}" type="presParOf" srcId="{2732D7F7-2FF9-49E5-A67C-5680566BFB13}" destId="{3279972C-E806-46A1-9E74-BC33EA4ED889}" srcOrd="2" destOrd="0" presId="urn:microsoft.com/office/officeart/2005/8/layout/list1"/>
    <dgm:cxn modelId="{87B86BA7-9A67-4F34-B845-B56C2BAF6547}" type="presParOf" srcId="{2732D7F7-2FF9-49E5-A67C-5680566BFB13}" destId="{184F083D-8030-44D0-A846-2834EBBBA3A1}" srcOrd="3" destOrd="0" presId="urn:microsoft.com/office/officeart/2005/8/layout/list1"/>
    <dgm:cxn modelId="{8E8F9CE4-6A84-44DC-BDE7-8AEFC2F16F59}" type="presParOf" srcId="{2732D7F7-2FF9-49E5-A67C-5680566BFB13}" destId="{D91A5415-815A-4034-9ABC-EABCBE0BEA77}" srcOrd="4" destOrd="0" presId="urn:microsoft.com/office/officeart/2005/8/layout/list1"/>
    <dgm:cxn modelId="{28ABDC74-4FA2-451C-AE65-8CE298AE0B1B}" type="presParOf" srcId="{D91A5415-815A-4034-9ABC-EABCBE0BEA77}" destId="{F58F7C4B-B915-4A95-A050-A6F979C8AC63}" srcOrd="0" destOrd="0" presId="urn:microsoft.com/office/officeart/2005/8/layout/list1"/>
    <dgm:cxn modelId="{976A354A-94A1-4B46-9143-C007065FC91F}" type="presParOf" srcId="{D91A5415-815A-4034-9ABC-EABCBE0BEA77}" destId="{0C94FF7E-83A5-4256-93CE-90B0CCB0FDFE}" srcOrd="1" destOrd="0" presId="urn:microsoft.com/office/officeart/2005/8/layout/list1"/>
    <dgm:cxn modelId="{783531EA-CD5E-4213-9289-18BF235A3A1B}" type="presParOf" srcId="{2732D7F7-2FF9-49E5-A67C-5680566BFB13}" destId="{B2826A6D-DA81-4076-97CB-E526B72B6E91}" srcOrd="5" destOrd="0" presId="urn:microsoft.com/office/officeart/2005/8/layout/list1"/>
    <dgm:cxn modelId="{EFF43CAC-118F-4B86-8D3E-405371B35B3B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Кредитные деньги: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487ADA63-ECCB-4D7B-9AEB-8CAF03A7D19D}" type="presOf" srcId="{53FEC01F-2E61-4119-BB86-065A96B5C6A9}" destId="{2732D7F7-2FF9-49E5-A67C-5680566BFB1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D1BBC270-47CB-4B02-A86A-C3FECEB93C4D}" type="presOf" srcId="{1EE2FFDD-0A57-4CEB-A088-238D6ABBBF55}" destId="{EDC45AFF-1595-4609-BA55-7C6823825104}" srcOrd="0" destOrd="0" presId="urn:microsoft.com/office/officeart/2005/8/layout/list1"/>
    <dgm:cxn modelId="{DE9F38F8-4BA5-4E62-9816-05AA89526E99}" type="presOf" srcId="{1EE2FFDD-0A57-4CEB-A088-238D6ABBBF55}" destId="{E84D61CF-92FA-4B52-8DF2-2114D35D72B9}" srcOrd="1" destOrd="0" presId="urn:microsoft.com/office/officeart/2005/8/layout/list1"/>
    <dgm:cxn modelId="{E469DC7F-405C-4358-BAF0-11909FAD3586}" type="presParOf" srcId="{2732D7F7-2FF9-49E5-A67C-5680566BFB13}" destId="{173262C1-6D85-42B5-B387-3F709B8A6779}" srcOrd="0" destOrd="0" presId="urn:microsoft.com/office/officeart/2005/8/layout/list1"/>
    <dgm:cxn modelId="{EE66A907-B780-4A93-8963-D87275F6B76D}" type="presParOf" srcId="{173262C1-6D85-42B5-B387-3F709B8A6779}" destId="{EDC45AFF-1595-4609-BA55-7C6823825104}" srcOrd="0" destOrd="0" presId="urn:microsoft.com/office/officeart/2005/8/layout/list1"/>
    <dgm:cxn modelId="{49143E72-8F17-494D-B98C-886DB8FCCDD1}" type="presParOf" srcId="{173262C1-6D85-42B5-B387-3F709B8A6779}" destId="{E84D61CF-92FA-4B52-8DF2-2114D35D72B9}" srcOrd="1" destOrd="0" presId="urn:microsoft.com/office/officeart/2005/8/layout/list1"/>
    <dgm:cxn modelId="{B79E97A1-4643-4305-A894-98B7CFB4ABEC}" type="presParOf" srcId="{2732D7F7-2FF9-49E5-A67C-5680566BFB13}" destId="{22A66F5A-5964-43EE-B999-904B55EBD510}" srcOrd="1" destOrd="0" presId="urn:microsoft.com/office/officeart/2005/8/layout/list1"/>
    <dgm:cxn modelId="{A4E4F08E-905B-4A17-8E1F-D7B50439383C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000" b="0" i="0" dirty="0" smtClean="0">
              <a:solidFill>
                <a:schemeClr val="accent2">
                  <a:lumMod val="50000"/>
                </a:schemeClr>
              </a:solidFill>
            </a:rPr>
            <a:t>Чеки</a:t>
          </a:r>
          <a:endParaRPr lang="ru-RU" sz="20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0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 custScaleY="1647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5ECDEEDD-FAC4-42E7-B026-FADB73C147D9}" type="presOf" srcId="{9764D5BF-3069-4A13-A0ED-1A1FB37E955D}" destId="{0C94FF7E-83A5-4256-93CE-90B0CCB0FDFE}" srcOrd="1" destOrd="0" presId="urn:microsoft.com/office/officeart/2005/8/layout/list1"/>
    <dgm:cxn modelId="{E639049D-56BD-4927-B0EB-083A844E7145}" type="presOf" srcId="{53FEC01F-2E61-4119-BB86-065A96B5C6A9}" destId="{2732D7F7-2FF9-49E5-A67C-5680566BFB13}" srcOrd="0" destOrd="0" presId="urn:microsoft.com/office/officeart/2005/8/layout/list1"/>
    <dgm:cxn modelId="{42BFD249-2E53-4CD5-A6FE-0B4DDEEC7952}" type="presOf" srcId="{9764D5BF-3069-4A13-A0ED-1A1FB37E955D}" destId="{F58F7C4B-B915-4A95-A050-A6F979C8AC63}" srcOrd="0" destOrd="0" presId="urn:microsoft.com/office/officeart/2005/8/layout/list1"/>
    <dgm:cxn modelId="{1545609E-AFD0-47DB-A7D9-F15428DC3B83}" type="presParOf" srcId="{2732D7F7-2FF9-49E5-A67C-5680566BFB13}" destId="{D91A5415-815A-4034-9ABC-EABCBE0BEA77}" srcOrd="0" destOrd="0" presId="urn:microsoft.com/office/officeart/2005/8/layout/list1"/>
    <dgm:cxn modelId="{BC3CFC62-F219-4C30-88FB-97AA3C731748}" type="presParOf" srcId="{D91A5415-815A-4034-9ABC-EABCBE0BEA77}" destId="{F58F7C4B-B915-4A95-A050-A6F979C8AC63}" srcOrd="0" destOrd="0" presId="urn:microsoft.com/office/officeart/2005/8/layout/list1"/>
    <dgm:cxn modelId="{ABC22EB1-855D-44C4-B642-9613E021B20C}" type="presParOf" srcId="{D91A5415-815A-4034-9ABC-EABCBE0BEA77}" destId="{0C94FF7E-83A5-4256-93CE-90B0CCB0FDFE}" srcOrd="1" destOrd="0" presId="urn:microsoft.com/office/officeart/2005/8/layout/list1"/>
    <dgm:cxn modelId="{1BC98C08-F9CB-4B20-A6E9-33FE6D4D585B}" type="presParOf" srcId="{2732D7F7-2FF9-49E5-A67C-5680566BFB13}" destId="{B2826A6D-DA81-4076-97CB-E526B72B6E91}" srcOrd="1" destOrd="0" presId="urn:microsoft.com/office/officeart/2005/8/layout/list1"/>
    <dgm:cxn modelId="{0E3CBC80-9363-423D-BFF4-719DC5AD0AE8}" type="presParOf" srcId="{2732D7F7-2FF9-49E5-A67C-5680566BFB13}" destId="{F55903AB-1282-4FA6-8FCF-14F3F85FFCC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Наличные деньги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670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 custLinFactNeighborX="-1856" custLinFactNeighborY="54343">
        <dgm:presLayoutVars>
          <dgm:bulletEnabled val="1"/>
        </dgm:presLayoutVars>
      </dgm:prSet>
      <dgm:spPr/>
    </dgm:pt>
  </dgm:ptLst>
  <dgm:cxnLst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634CF244-972A-4DB9-918E-6B3C8CD77EB8}" type="presOf" srcId="{53FEC01F-2E61-4119-BB86-065A96B5C6A9}" destId="{2732D7F7-2FF9-49E5-A67C-5680566BFB13}" srcOrd="0" destOrd="0" presId="urn:microsoft.com/office/officeart/2005/8/layout/list1"/>
    <dgm:cxn modelId="{95196697-5605-418B-BAC8-4347F56D9C2C}" type="presOf" srcId="{1EE2FFDD-0A57-4CEB-A088-238D6ABBBF55}" destId="{E84D61CF-92FA-4B52-8DF2-2114D35D72B9}" srcOrd="1" destOrd="0" presId="urn:microsoft.com/office/officeart/2005/8/layout/list1"/>
    <dgm:cxn modelId="{1A6964A6-07A5-44DD-8C16-D68A62E7E404}" type="presOf" srcId="{1EE2FFDD-0A57-4CEB-A088-238D6ABBBF55}" destId="{EDC45AFF-1595-4609-BA55-7C6823825104}" srcOrd="0" destOrd="0" presId="urn:microsoft.com/office/officeart/2005/8/layout/list1"/>
    <dgm:cxn modelId="{77CA0182-1F97-4EA7-BCB9-26ED223A8D3F}" type="presParOf" srcId="{2732D7F7-2FF9-49E5-A67C-5680566BFB13}" destId="{173262C1-6D85-42B5-B387-3F709B8A6779}" srcOrd="0" destOrd="0" presId="urn:microsoft.com/office/officeart/2005/8/layout/list1"/>
    <dgm:cxn modelId="{675E7033-63F9-4656-B544-CD5AB6AF9A29}" type="presParOf" srcId="{173262C1-6D85-42B5-B387-3F709B8A6779}" destId="{EDC45AFF-1595-4609-BA55-7C6823825104}" srcOrd="0" destOrd="0" presId="urn:microsoft.com/office/officeart/2005/8/layout/list1"/>
    <dgm:cxn modelId="{858AFC27-ED73-490A-AD1B-3E859E431164}" type="presParOf" srcId="{173262C1-6D85-42B5-B387-3F709B8A6779}" destId="{E84D61CF-92FA-4B52-8DF2-2114D35D72B9}" srcOrd="1" destOrd="0" presId="urn:microsoft.com/office/officeart/2005/8/layout/list1"/>
    <dgm:cxn modelId="{D2036F6F-3930-4C91-AB0D-222AFB7050C4}" type="presParOf" srcId="{2732D7F7-2FF9-49E5-A67C-5680566BFB13}" destId="{22A66F5A-5964-43EE-B999-904B55EBD510}" srcOrd="1" destOrd="0" presId="urn:microsoft.com/office/officeart/2005/8/layout/list1"/>
    <dgm:cxn modelId="{AA0B9C0E-6C4F-4AF5-B7C3-C0BB1D9470EC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1" i="0" dirty="0" smtClean="0">
              <a:solidFill>
                <a:schemeClr val="tx1">
                  <a:lumMod val="95000"/>
                  <a:lumOff val="5000"/>
                </a:schemeClr>
              </a:solidFill>
            </a:rPr>
            <a:t>Сущность денег раскрывается в пяти функциях:</a:t>
          </a:r>
          <a:endParaRPr lang="ru-RU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0" presStyleCnt="1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0" destOrd="0" parTransId="{BEF2585D-925E-423A-A9F4-EB89A156C155}" sibTransId="{6F3BABD1-92A9-45E4-B94F-BB81A9F30D87}"/>
    <dgm:cxn modelId="{919E865E-650B-4DB0-BF64-42A0619AD7C7}" type="presOf" srcId="{9764D5BF-3069-4A13-A0ED-1A1FB37E955D}" destId="{F58F7C4B-B915-4A95-A050-A6F979C8AC63}" srcOrd="0" destOrd="0" presId="urn:microsoft.com/office/officeart/2005/8/layout/list1"/>
    <dgm:cxn modelId="{16534875-AE48-4360-BE3B-27CD11142FF4}" type="presOf" srcId="{53FEC01F-2E61-4119-BB86-065A96B5C6A9}" destId="{2732D7F7-2FF9-49E5-A67C-5680566BFB13}" srcOrd="0" destOrd="0" presId="urn:microsoft.com/office/officeart/2005/8/layout/list1"/>
    <dgm:cxn modelId="{AA2D964A-8AE7-4BA7-A447-925F39935EB8}" type="presOf" srcId="{9764D5BF-3069-4A13-A0ED-1A1FB37E955D}" destId="{0C94FF7E-83A5-4256-93CE-90B0CCB0FDFE}" srcOrd="1" destOrd="0" presId="urn:microsoft.com/office/officeart/2005/8/layout/list1"/>
    <dgm:cxn modelId="{78F0C21F-1E50-4BC8-91BE-F253460E1E3C}" type="presParOf" srcId="{2732D7F7-2FF9-49E5-A67C-5680566BFB13}" destId="{D91A5415-815A-4034-9ABC-EABCBE0BEA77}" srcOrd="0" destOrd="0" presId="urn:microsoft.com/office/officeart/2005/8/layout/list1"/>
    <dgm:cxn modelId="{BD7B41F5-FE42-4E01-BDC0-34B0C8C06563}" type="presParOf" srcId="{D91A5415-815A-4034-9ABC-EABCBE0BEA77}" destId="{F58F7C4B-B915-4A95-A050-A6F979C8AC63}" srcOrd="0" destOrd="0" presId="urn:microsoft.com/office/officeart/2005/8/layout/list1"/>
    <dgm:cxn modelId="{7C0A87EE-592E-4D79-A4E3-E57CDE9BF1A9}" type="presParOf" srcId="{D91A5415-815A-4034-9ABC-EABCBE0BEA77}" destId="{0C94FF7E-83A5-4256-93CE-90B0CCB0FDFE}" srcOrd="1" destOrd="0" presId="urn:microsoft.com/office/officeart/2005/8/layout/list1"/>
    <dgm:cxn modelId="{CA73852C-1A45-436D-A7FF-A7A780D8831D}" type="presParOf" srcId="{2732D7F7-2FF9-49E5-A67C-5680566BFB13}" destId="{B2826A6D-DA81-4076-97CB-E526B72B6E91}" srcOrd="1" destOrd="0" presId="urn:microsoft.com/office/officeart/2005/8/layout/list1"/>
    <dgm:cxn modelId="{4C657487-6569-4C98-A20D-D7A91EB20F6F}" type="presParOf" srcId="{2732D7F7-2FF9-49E5-A67C-5680566BFB13}" destId="{F55903AB-1282-4FA6-8FCF-14F3F85FFCC7}" srcOrd="2" destOrd="0" presId="urn:microsoft.com/office/officeart/2005/8/layout/list1"/>
  </dgm:cxnLst>
  <dgm:bg/>
  <dgm:whole>
    <a:ln>
      <a:solidFill>
        <a:schemeClr val="bg1">
          <a:lumMod val="6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Кредитные пластиковые карты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39FC8B5-97D2-4776-9AAA-797B9414C858}" type="presOf" srcId="{1EE2FFDD-0A57-4CEB-A088-238D6ABBBF55}" destId="{E84D61CF-92FA-4B52-8DF2-2114D35D72B9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87139258-6B74-4C71-9B19-96F2EB786A14}" type="presOf" srcId="{1EE2FFDD-0A57-4CEB-A088-238D6ABBBF55}" destId="{EDC45AFF-1595-4609-BA55-7C6823825104}" srcOrd="0" destOrd="0" presId="urn:microsoft.com/office/officeart/2005/8/layout/list1"/>
    <dgm:cxn modelId="{46DB2B51-0702-4977-9511-55B50D34D32A}" type="presOf" srcId="{53FEC01F-2E61-4119-BB86-065A96B5C6A9}" destId="{2732D7F7-2FF9-49E5-A67C-5680566BFB13}" srcOrd="0" destOrd="0" presId="urn:microsoft.com/office/officeart/2005/8/layout/list1"/>
    <dgm:cxn modelId="{FD012CCB-5D75-4F06-93C1-3784E75DBE9F}" type="presParOf" srcId="{2732D7F7-2FF9-49E5-A67C-5680566BFB13}" destId="{173262C1-6D85-42B5-B387-3F709B8A6779}" srcOrd="0" destOrd="0" presId="urn:microsoft.com/office/officeart/2005/8/layout/list1"/>
    <dgm:cxn modelId="{3B05704E-9D90-40E0-8903-4F043E6BC34E}" type="presParOf" srcId="{173262C1-6D85-42B5-B387-3F709B8A6779}" destId="{EDC45AFF-1595-4609-BA55-7C6823825104}" srcOrd="0" destOrd="0" presId="urn:microsoft.com/office/officeart/2005/8/layout/list1"/>
    <dgm:cxn modelId="{C289FE13-B35A-4AF4-926B-EF9E484BFBD5}" type="presParOf" srcId="{173262C1-6D85-42B5-B387-3F709B8A6779}" destId="{E84D61CF-92FA-4B52-8DF2-2114D35D72B9}" srcOrd="1" destOrd="0" presId="urn:microsoft.com/office/officeart/2005/8/layout/list1"/>
    <dgm:cxn modelId="{0E4FBDC2-51A7-49DC-9041-0E59E02E9429}" type="presParOf" srcId="{2732D7F7-2FF9-49E5-A67C-5680566BFB13}" destId="{22A66F5A-5964-43EE-B999-904B55EBD510}" srcOrd="1" destOrd="0" presId="urn:microsoft.com/office/officeart/2005/8/layout/list1"/>
    <dgm:cxn modelId="{4AD253C7-B0E0-469A-B5BC-D0CF119DBDD3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Платежные пластиковые карты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3C99326-9FC2-47AE-B89E-2C47C0D234CF}" type="presOf" srcId="{1EE2FFDD-0A57-4CEB-A088-238D6ABBBF55}" destId="{EDC45AFF-1595-4609-BA55-7C6823825104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5EC3E161-058F-4EDA-838C-4C7199F56FAD}" type="presOf" srcId="{53FEC01F-2E61-4119-BB86-065A96B5C6A9}" destId="{2732D7F7-2FF9-49E5-A67C-5680566BFB13}" srcOrd="0" destOrd="0" presId="urn:microsoft.com/office/officeart/2005/8/layout/list1"/>
    <dgm:cxn modelId="{0434FEE7-F893-4B27-A06E-B184045C82D0}" type="presOf" srcId="{1EE2FFDD-0A57-4CEB-A088-238D6ABBBF55}" destId="{E84D61CF-92FA-4B52-8DF2-2114D35D72B9}" srcOrd="1" destOrd="0" presId="urn:microsoft.com/office/officeart/2005/8/layout/list1"/>
    <dgm:cxn modelId="{E2E5F962-9B44-4EAE-AC1D-50F488CF0659}" type="presParOf" srcId="{2732D7F7-2FF9-49E5-A67C-5680566BFB13}" destId="{173262C1-6D85-42B5-B387-3F709B8A6779}" srcOrd="0" destOrd="0" presId="urn:microsoft.com/office/officeart/2005/8/layout/list1"/>
    <dgm:cxn modelId="{D9202A59-3BD2-40DB-8816-AB080486E83C}" type="presParOf" srcId="{173262C1-6D85-42B5-B387-3F709B8A6779}" destId="{EDC45AFF-1595-4609-BA55-7C6823825104}" srcOrd="0" destOrd="0" presId="urn:microsoft.com/office/officeart/2005/8/layout/list1"/>
    <dgm:cxn modelId="{B76FB61F-6C3C-4664-9419-8253F409CE66}" type="presParOf" srcId="{173262C1-6D85-42B5-B387-3F709B8A6779}" destId="{E84D61CF-92FA-4B52-8DF2-2114D35D72B9}" srcOrd="1" destOrd="0" presId="urn:microsoft.com/office/officeart/2005/8/layout/list1"/>
    <dgm:cxn modelId="{46B5C55E-4624-43BF-B02A-A03C8A23F7BA}" type="presParOf" srcId="{2732D7F7-2FF9-49E5-A67C-5680566BFB13}" destId="{22A66F5A-5964-43EE-B999-904B55EBD510}" srcOrd="1" destOrd="0" presId="urn:microsoft.com/office/officeart/2005/8/layout/list1"/>
    <dgm:cxn modelId="{4043F8F2-34A8-4649-AB60-4D354DAFCC5B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Электронные деньги</a:t>
          </a:r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 — это деньги на электронных банковских счетах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D6D52EAE-76FC-4582-A33C-B3774C74426D}" type="presOf" srcId="{1EE2FFDD-0A57-4CEB-A088-238D6ABBBF55}" destId="{E84D61CF-92FA-4B52-8DF2-2114D35D72B9}" srcOrd="1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40AE626D-0AD1-4DE8-85A0-5AFBE0889413}" type="presOf" srcId="{1EE2FFDD-0A57-4CEB-A088-238D6ABBBF55}" destId="{EDC45AFF-1595-4609-BA55-7C6823825104}" srcOrd="0" destOrd="0" presId="urn:microsoft.com/office/officeart/2005/8/layout/list1"/>
    <dgm:cxn modelId="{50B3A703-9BEF-4CAC-9B2E-D72D97D7E789}" type="presOf" srcId="{53FEC01F-2E61-4119-BB86-065A96B5C6A9}" destId="{2732D7F7-2FF9-49E5-A67C-5680566BFB13}" srcOrd="0" destOrd="0" presId="urn:microsoft.com/office/officeart/2005/8/layout/list1"/>
    <dgm:cxn modelId="{853738D6-7BCF-40E1-8CCD-1FA26A9C54B3}" type="presParOf" srcId="{2732D7F7-2FF9-49E5-A67C-5680566BFB13}" destId="{173262C1-6D85-42B5-B387-3F709B8A6779}" srcOrd="0" destOrd="0" presId="urn:microsoft.com/office/officeart/2005/8/layout/list1"/>
    <dgm:cxn modelId="{BB47F7A3-8A01-415F-B7EA-86876A2294DB}" type="presParOf" srcId="{173262C1-6D85-42B5-B387-3F709B8A6779}" destId="{EDC45AFF-1595-4609-BA55-7C6823825104}" srcOrd="0" destOrd="0" presId="urn:microsoft.com/office/officeart/2005/8/layout/list1"/>
    <dgm:cxn modelId="{795994EA-97A3-4E42-A63B-67766ECC72AF}" type="presParOf" srcId="{173262C1-6D85-42B5-B387-3F709B8A6779}" destId="{E84D61CF-92FA-4B52-8DF2-2114D35D72B9}" srcOrd="1" destOrd="0" presId="urn:microsoft.com/office/officeart/2005/8/layout/list1"/>
    <dgm:cxn modelId="{518D0A6B-EE44-44B4-8B66-20D80A483050}" type="presParOf" srcId="{2732D7F7-2FF9-49E5-A67C-5680566BFB13}" destId="{22A66F5A-5964-43EE-B999-904B55EBD510}" srcOrd="1" destOrd="0" presId="urn:microsoft.com/office/officeart/2005/8/layout/list1"/>
    <dgm:cxn modelId="{CC86EBBC-932E-4749-9CED-3558EAC63111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Меры стоимости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Средства обращения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44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B7CF64D-2FAB-4D0C-8A11-A0293078B4AF}" type="presOf" srcId="{9764D5BF-3069-4A13-A0ED-1A1FB37E955D}" destId="{F58F7C4B-B915-4A95-A050-A6F979C8AC63}" srcOrd="0" destOrd="0" presId="urn:microsoft.com/office/officeart/2005/8/layout/list1"/>
    <dgm:cxn modelId="{F5658118-6D6A-4A0F-99E7-3630358B6CE9}" type="presOf" srcId="{9764D5BF-3069-4A13-A0ED-1A1FB37E955D}" destId="{0C94FF7E-83A5-4256-93CE-90B0CCB0FDFE}" srcOrd="1" destOrd="0" presId="urn:microsoft.com/office/officeart/2005/8/layout/list1"/>
    <dgm:cxn modelId="{8A8CC763-182C-42C2-A81E-7881EACF9833}" type="presOf" srcId="{1EE2FFDD-0A57-4CEB-A088-238D6ABBBF55}" destId="{EDC45AFF-1595-4609-BA55-7C6823825104}" srcOrd="0" destOrd="0" presId="urn:microsoft.com/office/officeart/2005/8/layout/list1"/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47BF8DE5-91F1-480C-8020-7BB6F44D8CAC}" type="presOf" srcId="{1EE2FFDD-0A57-4CEB-A088-238D6ABBBF55}" destId="{E84D61CF-92FA-4B52-8DF2-2114D35D72B9}" srcOrd="1" destOrd="0" presId="urn:microsoft.com/office/officeart/2005/8/layout/list1"/>
    <dgm:cxn modelId="{32470300-B0F5-44F2-961E-5DD9C2183039}" type="presOf" srcId="{53FEC01F-2E61-4119-BB86-065A96B5C6A9}" destId="{2732D7F7-2FF9-49E5-A67C-5680566BFB13}" srcOrd="0" destOrd="0" presId="urn:microsoft.com/office/officeart/2005/8/layout/list1"/>
    <dgm:cxn modelId="{76C1CB20-8609-4490-94B5-2308998E5969}" type="presParOf" srcId="{2732D7F7-2FF9-49E5-A67C-5680566BFB13}" destId="{173262C1-6D85-42B5-B387-3F709B8A6779}" srcOrd="0" destOrd="0" presId="urn:microsoft.com/office/officeart/2005/8/layout/list1"/>
    <dgm:cxn modelId="{00A2537D-9E7E-4E63-934A-6CE9B985F44D}" type="presParOf" srcId="{173262C1-6D85-42B5-B387-3F709B8A6779}" destId="{EDC45AFF-1595-4609-BA55-7C6823825104}" srcOrd="0" destOrd="0" presId="urn:microsoft.com/office/officeart/2005/8/layout/list1"/>
    <dgm:cxn modelId="{8D8C3010-A827-415B-B5C8-0A065BC6CC11}" type="presParOf" srcId="{173262C1-6D85-42B5-B387-3F709B8A6779}" destId="{E84D61CF-92FA-4B52-8DF2-2114D35D72B9}" srcOrd="1" destOrd="0" presId="urn:microsoft.com/office/officeart/2005/8/layout/list1"/>
    <dgm:cxn modelId="{B5FEB29A-1A64-46E9-A7B6-FD9FAE4DC780}" type="presParOf" srcId="{2732D7F7-2FF9-49E5-A67C-5680566BFB13}" destId="{22A66F5A-5964-43EE-B999-904B55EBD510}" srcOrd="1" destOrd="0" presId="urn:microsoft.com/office/officeart/2005/8/layout/list1"/>
    <dgm:cxn modelId="{250B3EEC-3C82-4E69-90B6-80CE58B64BF4}" type="presParOf" srcId="{2732D7F7-2FF9-49E5-A67C-5680566BFB13}" destId="{3279972C-E806-46A1-9E74-BC33EA4ED889}" srcOrd="2" destOrd="0" presId="urn:microsoft.com/office/officeart/2005/8/layout/list1"/>
    <dgm:cxn modelId="{1FD19365-80FF-4D04-9D46-255FF8AA6E0B}" type="presParOf" srcId="{2732D7F7-2FF9-49E5-A67C-5680566BFB13}" destId="{184F083D-8030-44D0-A846-2834EBBBA3A1}" srcOrd="3" destOrd="0" presId="urn:microsoft.com/office/officeart/2005/8/layout/list1"/>
    <dgm:cxn modelId="{E97A4085-24A6-4E08-84C8-D67CA4FE9B07}" type="presParOf" srcId="{2732D7F7-2FF9-49E5-A67C-5680566BFB13}" destId="{D91A5415-815A-4034-9ABC-EABCBE0BEA77}" srcOrd="4" destOrd="0" presId="urn:microsoft.com/office/officeart/2005/8/layout/list1"/>
    <dgm:cxn modelId="{1E49D4A2-D413-4F3A-B09F-8621FFF123F9}" type="presParOf" srcId="{D91A5415-815A-4034-9ABC-EABCBE0BEA77}" destId="{F58F7C4B-B915-4A95-A050-A6F979C8AC63}" srcOrd="0" destOrd="0" presId="urn:microsoft.com/office/officeart/2005/8/layout/list1"/>
    <dgm:cxn modelId="{E5BCED61-9293-4F09-96A7-23DA0E26AF2A}" type="presParOf" srcId="{D91A5415-815A-4034-9ABC-EABCBE0BEA77}" destId="{0C94FF7E-83A5-4256-93CE-90B0CCB0FDFE}" srcOrd="1" destOrd="0" presId="urn:microsoft.com/office/officeart/2005/8/layout/list1"/>
    <dgm:cxn modelId="{00079684-E614-434E-83EE-4A459E733E5C}" type="presParOf" srcId="{2732D7F7-2FF9-49E5-A67C-5680566BFB13}" destId="{B2826A6D-DA81-4076-97CB-E526B72B6E91}" srcOrd="5" destOrd="0" presId="urn:microsoft.com/office/officeart/2005/8/layout/list1"/>
    <dgm:cxn modelId="{BB270DF9-858C-40D1-8117-C50B39473CE9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Средства платежа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Средства сбережения и накопления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02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363EB86A-AC5E-44C2-A8BE-C362B73C8A83}" type="presOf" srcId="{1EE2FFDD-0A57-4CEB-A088-238D6ABBBF55}" destId="{E84D61CF-92FA-4B52-8DF2-2114D35D72B9}" srcOrd="1" destOrd="0" presId="urn:microsoft.com/office/officeart/2005/8/layout/list1"/>
    <dgm:cxn modelId="{629F6A63-7419-4555-AF74-89CF7CEDD9BD}" type="presOf" srcId="{53FEC01F-2E61-4119-BB86-065A96B5C6A9}" destId="{2732D7F7-2FF9-49E5-A67C-5680566BFB1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3296AA16-B5A4-4CA3-9552-52D3B12C49F8}" type="presOf" srcId="{1EE2FFDD-0A57-4CEB-A088-238D6ABBBF55}" destId="{EDC45AFF-1595-4609-BA55-7C6823825104}" srcOrd="0" destOrd="0" presId="urn:microsoft.com/office/officeart/2005/8/layout/list1"/>
    <dgm:cxn modelId="{7615AE20-03EA-441B-A038-B5F3D4C03608}" type="presOf" srcId="{9764D5BF-3069-4A13-A0ED-1A1FB37E955D}" destId="{0C94FF7E-83A5-4256-93CE-90B0CCB0FDFE}" srcOrd="1" destOrd="0" presId="urn:microsoft.com/office/officeart/2005/8/layout/list1"/>
    <dgm:cxn modelId="{4DA5F3BD-894A-461F-9C92-CAA30D4D8517}" type="presOf" srcId="{9764D5BF-3069-4A13-A0ED-1A1FB37E955D}" destId="{F58F7C4B-B915-4A95-A050-A6F979C8AC63}" srcOrd="0" destOrd="0" presId="urn:microsoft.com/office/officeart/2005/8/layout/list1"/>
    <dgm:cxn modelId="{8963B5D0-534A-4168-94D3-44A05433D310}" type="presParOf" srcId="{2732D7F7-2FF9-49E5-A67C-5680566BFB13}" destId="{173262C1-6D85-42B5-B387-3F709B8A6779}" srcOrd="0" destOrd="0" presId="urn:microsoft.com/office/officeart/2005/8/layout/list1"/>
    <dgm:cxn modelId="{D2301566-F230-44E4-99EC-558FC9F3E890}" type="presParOf" srcId="{173262C1-6D85-42B5-B387-3F709B8A6779}" destId="{EDC45AFF-1595-4609-BA55-7C6823825104}" srcOrd="0" destOrd="0" presId="urn:microsoft.com/office/officeart/2005/8/layout/list1"/>
    <dgm:cxn modelId="{B8F2D418-8DD8-4C03-8F93-C4BC33671ED5}" type="presParOf" srcId="{173262C1-6D85-42B5-B387-3F709B8A6779}" destId="{E84D61CF-92FA-4B52-8DF2-2114D35D72B9}" srcOrd="1" destOrd="0" presId="urn:microsoft.com/office/officeart/2005/8/layout/list1"/>
    <dgm:cxn modelId="{5F840A2F-AB5E-4535-AECD-5485E22EB6FE}" type="presParOf" srcId="{2732D7F7-2FF9-49E5-A67C-5680566BFB13}" destId="{22A66F5A-5964-43EE-B999-904B55EBD510}" srcOrd="1" destOrd="0" presId="urn:microsoft.com/office/officeart/2005/8/layout/list1"/>
    <dgm:cxn modelId="{87F7CB34-FB96-4BCE-8A1C-C04080764D6F}" type="presParOf" srcId="{2732D7F7-2FF9-49E5-A67C-5680566BFB13}" destId="{3279972C-E806-46A1-9E74-BC33EA4ED889}" srcOrd="2" destOrd="0" presId="urn:microsoft.com/office/officeart/2005/8/layout/list1"/>
    <dgm:cxn modelId="{800FE12C-2A78-45E0-8378-326C6A7B25EB}" type="presParOf" srcId="{2732D7F7-2FF9-49E5-A67C-5680566BFB13}" destId="{184F083D-8030-44D0-A846-2834EBBBA3A1}" srcOrd="3" destOrd="0" presId="urn:microsoft.com/office/officeart/2005/8/layout/list1"/>
    <dgm:cxn modelId="{75DBDF3F-FA3B-45E8-8CCC-CB2EB023A6CF}" type="presParOf" srcId="{2732D7F7-2FF9-49E5-A67C-5680566BFB13}" destId="{D91A5415-815A-4034-9ABC-EABCBE0BEA77}" srcOrd="4" destOrd="0" presId="urn:microsoft.com/office/officeart/2005/8/layout/list1"/>
    <dgm:cxn modelId="{D74B2E8D-23A8-41F6-99C1-839B83D66B9B}" type="presParOf" srcId="{D91A5415-815A-4034-9ABC-EABCBE0BEA77}" destId="{F58F7C4B-B915-4A95-A050-A6F979C8AC63}" srcOrd="0" destOrd="0" presId="urn:microsoft.com/office/officeart/2005/8/layout/list1"/>
    <dgm:cxn modelId="{F23528AC-7F83-44A0-8CB3-858E5810F65C}" type="presParOf" srcId="{D91A5415-815A-4034-9ABC-EABCBE0BEA77}" destId="{0C94FF7E-83A5-4256-93CE-90B0CCB0FDFE}" srcOrd="1" destOrd="0" presId="urn:microsoft.com/office/officeart/2005/8/layout/list1"/>
    <dgm:cxn modelId="{B2739046-9471-4306-B3C9-4B4B83C70832}" type="presParOf" srcId="{2732D7F7-2FF9-49E5-A67C-5680566BFB13}" destId="{B2826A6D-DA81-4076-97CB-E526B72B6E91}" srcOrd="5" destOrd="0" presId="urn:microsoft.com/office/officeart/2005/8/layout/list1"/>
    <dgm:cxn modelId="{73622ADA-DF89-42B4-B011-2B13FC0BA49C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Мировые деньги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 custLinFactNeighborX="-1856" custLinFactNeighborY="54343">
        <dgm:presLayoutVars>
          <dgm:bulletEnabled val="1"/>
        </dgm:presLayoutVars>
      </dgm:prSet>
      <dgm:spPr/>
    </dgm:pt>
  </dgm:ptLst>
  <dgm:cxnLst>
    <dgm:cxn modelId="{2F5D1373-E5DE-4D4B-B378-72CC27EA99F4}" type="presOf" srcId="{1EE2FFDD-0A57-4CEB-A088-238D6ABBBF55}" destId="{EDC45AFF-1595-4609-BA55-7C6823825104}" srcOrd="0" destOrd="0" presId="urn:microsoft.com/office/officeart/2005/8/layout/list1"/>
    <dgm:cxn modelId="{A453DDEB-B40A-4273-8FAF-1CB91623CA6A}" type="presOf" srcId="{53FEC01F-2E61-4119-BB86-065A96B5C6A9}" destId="{2732D7F7-2FF9-49E5-A67C-5680566BFB13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02E86D1D-9E7B-4A52-81D6-632D5576E49D}" type="presOf" srcId="{1EE2FFDD-0A57-4CEB-A088-238D6ABBBF55}" destId="{E84D61CF-92FA-4B52-8DF2-2114D35D72B9}" srcOrd="1" destOrd="0" presId="urn:microsoft.com/office/officeart/2005/8/layout/list1"/>
    <dgm:cxn modelId="{6801649E-33B0-4FDA-9303-AF777DC1B703}" type="presParOf" srcId="{2732D7F7-2FF9-49E5-A67C-5680566BFB13}" destId="{173262C1-6D85-42B5-B387-3F709B8A6779}" srcOrd="0" destOrd="0" presId="urn:microsoft.com/office/officeart/2005/8/layout/list1"/>
    <dgm:cxn modelId="{F7155E74-0A53-44AA-B1A9-963E41166B1D}" type="presParOf" srcId="{173262C1-6D85-42B5-B387-3F709B8A6779}" destId="{EDC45AFF-1595-4609-BA55-7C6823825104}" srcOrd="0" destOrd="0" presId="urn:microsoft.com/office/officeart/2005/8/layout/list1"/>
    <dgm:cxn modelId="{BBDC0382-A66B-4417-AAD2-2699394A2F84}" type="presParOf" srcId="{173262C1-6D85-42B5-B387-3F709B8A6779}" destId="{E84D61CF-92FA-4B52-8DF2-2114D35D72B9}" srcOrd="1" destOrd="0" presId="urn:microsoft.com/office/officeart/2005/8/layout/list1"/>
    <dgm:cxn modelId="{9836FC06-45B7-40C2-AFC9-7E3C84DC5044}" type="presParOf" srcId="{2732D7F7-2FF9-49E5-A67C-5680566BFB13}" destId="{22A66F5A-5964-43EE-B999-904B55EBD510}" srcOrd="1" destOrd="0" presId="urn:microsoft.com/office/officeart/2005/8/layout/list1"/>
    <dgm:cxn modelId="{6E1256F8-BD21-4E9E-808C-E3B9D464ECDD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52AF3-F07E-4F3E-A34D-736D58113CA5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Использование компьютерных систем в диалогом режиме. 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4A1D4FCE-1B4C-4107-B958-7A0AA0B45283}" type="par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C9EC8D55-550B-4E24-9FCA-283BC22CAA45}" type="sib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Применение новейших разработок в сфере программного обеспечения и значительного объёма прикладных программ. 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400" dirty="0" smtClean="0">
              <a:solidFill>
                <a:schemeClr val="accent2">
                  <a:lumMod val="50000"/>
                </a:schemeClr>
              </a:solidFill>
            </a:rPr>
            <a:t>Многоплановость при выполнении коррекции информации и формулировок проблем.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01388D-C704-4CCD-A54D-FE14EB5DE52F}" type="pres">
      <dgm:prSet presAssocID="{3AA52AF3-F07E-4F3E-A34D-736D58113CA5}" presName="parentLin" presStyleCnt="0"/>
      <dgm:spPr/>
    </dgm:pt>
    <dgm:pt modelId="{77E959C8-4DAA-48DB-AA25-2D7F994654AE}" type="pres">
      <dgm:prSet presAssocID="{3AA52AF3-F07E-4F3E-A34D-736D58113CA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18E3789-E2F6-466C-8DF2-D343E6CDCF9E}" type="pres">
      <dgm:prSet presAssocID="{3AA52AF3-F07E-4F3E-A34D-736D58113CA5}" presName="parentText" presStyleLbl="node1" presStyleIdx="0" presStyleCnt="3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5BEF0-09DA-4B12-9F93-03474620A1D2}" type="pres">
      <dgm:prSet presAssocID="{3AA52AF3-F07E-4F3E-A34D-736D58113CA5}" presName="negativeSpace" presStyleCnt="0"/>
      <dgm:spPr/>
    </dgm:pt>
    <dgm:pt modelId="{F3B5B784-F290-426D-82CD-AE07F8FE8968}" type="pres">
      <dgm:prSet presAssocID="{3AA52AF3-F07E-4F3E-A34D-736D58113CA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F1C4A6-EFFA-4E39-8BB5-6B1AA5BFDA31}" type="pres">
      <dgm:prSet presAssocID="{C9EC8D55-550B-4E24-9FCA-283BC22CAA45}" presName="spaceBetweenRectangles" presStyleCnt="0"/>
      <dgm:spPr/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1" presStyleCnt="3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1" presStyleCnt="3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2" presStyleCnt="3" custScaleX="1304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80EC938-14E8-48F8-B42F-505E783B3903}" type="presOf" srcId="{9764D5BF-3069-4A13-A0ED-1A1FB37E955D}" destId="{F58F7C4B-B915-4A95-A050-A6F979C8AC63}" srcOrd="0" destOrd="0" presId="urn:microsoft.com/office/officeart/2005/8/layout/list1"/>
    <dgm:cxn modelId="{0AD68586-058D-429C-B193-8A0B81C3827A}" type="presOf" srcId="{3AA52AF3-F07E-4F3E-A34D-736D58113CA5}" destId="{C18E3789-E2F6-466C-8DF2-D343E6CDCF9E}" srcOrd="1" destOrd="0" presId="urn:microsoft.com/office/officeart/2005/8/layout/list1"/>
    <dgm:cxn modelId="{B1262E97-3A90-414E-BF10-F83D01CEAC72}" srcId="{53FEC01F-2E61-4119-BB86-065A96B5C6A9}" destId="{9764D5BF-3069-4A13-A0ED-1A1FB37E955D}" srcOrd="2" destOrd="0" parTransId="{BEF2585D-925E-423A-A9F4-EB89A156C155}" sibTransId="{6F3BABD1-92A9-45E4-B94F-BB81A9F30D87}"/>
    <dgm:cxn modelId="{18611774-47B0-45DB-861D-7EB988E996A7}" type="presOf" srcId="{9764D5BF-3069-4A13-A0ED-1A1FB37E955D}" destId="{0C94FF7E-83A5-4256-93CE-90B0CCB0FDFE}" srcOrd="1" destOrd="0" presId="urn:microsoft.com/office/officeart/2005/8/layout/list1"/>
    <dgm:cxn modelId="{41E35A9F-4260-4F7C-AD39-D358398B854B}" type="presOf" srcId="{3AA52AF3-F07E-4F3E-A34D-736D58113CA5}" destId="{77E959C8-4DAA-48DB-AA25-2D7F994654AE}" srcOrd="0" destOrd="0" presId="urn:microsoft.com/office/officeart/2005/8/layout/list1"/>
    <dgm:cxn modelId="{B4E415BB-96AE-4F2E-A905-3C076CE25600}" srcId="{53FEC01F-2E61-4119-BB86-065A96B5C6A9}" destId="{1EE2FFDD-0A57-4CEB-A088-238D6ABBBF55}" srcOrd="1" destOrd="0" parTransId="{F261CE02-3176-42B0-848E-4998F68A1F63}" sibTransId="{3DCEEA3B-AE7F-48DD-9091-914B11BDD760}"/>
    <dgm:cxn modelId="{8FAC9150-6EE7-4FBD-8E45-1167BAA30AEB}" type="presOf" srcId="{1EE2FFDD-0A57-4CEB-A088-238D6ABBBF55}" destId="{E84D61CF-92FA-4B52-8DF2-2114D35D72B9}" srcOrd="1" destOrd="0" presId="urn:microsoft.com/office/officeart/2005/8/layout/list1"/>
    <dgm:cxn modelId="{B348AE05-FCE0-4F26-91F1-1E5566C3C83A}" srcId="{53FEC01F-2E61-4119-BB86-065A96B5C6A9}" destId="{3AA52AF3-F07E-4F3E-A34D-736D58113CA5}" srcOrd="0" destOrd="0" parTransId="{4A1D4FCE-1B4C-4107-B958-7A0AA0B45283}" sibTransId="{C9EC8D55-550B-4E24-9FCA-283BC22CAA45}"/>
    <dgm:cxn modelId="{4BB5649B-B278-443F-9512-039B36AF211E}" type="presOf" srcId="{1EE2FFDD-0A57-4CEB-A088-238D6ABBBF55}" destId="{EDC45AFF-1595-4609-BA55-7C6823825104}" srcOrd="0" destOrd="0" presId="urn:microsoft.com/office/officeart/2005/8/layout/list1"/>
    <dgm:cxn modelId="{A086F93B-BDB4-4074-BFFF-2381466D2FA6}" type="presOf" srcId="{53FEC01F-2E61-4119-BB86-065A96B5C6A9}" destId="{2732D7F7-2FF9-49E5-A67C-5680566BFB13}" srcOrd="0" destOrd="0" presId="urn:microsoft.com/office/officeart/2005/8/layout/list1"/>
    <dgm:cxn modelId="{02EEE11E-9B53-4162-AB22-CA50F74FD83B}" type="presParOf" srcId="{2732D7F7-2FF9-49E5-A67C-5680566BFB13}" destId="{5201388D-C704-4CCD-A54D-FE14EB5DE52F}" srcOrd="0" destOrd="0" presId="urn:microsoft.com/office/officeart/2005/8/layout/list1"/>
    <dgm:cxn modelId="{623ABBB3-DE64-435B-92E1-D538434C9BCA}" type="presParOf" srcId="{5201388D-C704-4CCD-A54D-FE14EB5DE52F}" destId="{77E959C8-4DAA-48DB-AA25-2D7F994654AE}" srcOrd="0" destOrd="0" presId="urn:microsoft.com/office/officeart/2005/8/layout/list1"/>
    <dgm:cxn modelId="{F30DD69D-0E9D-4277-86BE-E2CD0947E607}" type="presParOf" srcId="{5201388D-C704-4CCD-A54D-FE14EB5DE52F}" destId="{C18E3789-E2F6-466C-8DF2-D343E6CDCF9E}" srcOrd="1" destOrd="0" presId="urn:microsoft.com/office/officeart/2005/8/layout/list1"/>
    <dgm:cxn modelId="{3582EF0F-941E-41DC-AEB5-C2D65560BACE}" type="presParOf" srcId="{2732D7F7-2FF9-49E5-A67C-5680566BFB13}" destId="{D495BEF0-09DA-4B12-9F93-03474620A1D2}" srcOrd="1" destOrd="0" presId="urn:microsoft.com/office/officeart/2005/8/layout/list1"/>
    <dgm:cxn modelId="{7347BCFA-6110-4D65-839D-47EB51F2AFAD}" type="presParOf" srcId="{2732D7F7-2FF9-49E5-A67C-5680566BFB13}" destId="{F3B5B784-F290-426D-82CD-AE07F8FE8968}" srcOrd="2" destOrd="0" presId="urn:microsoft.com/office/officeart/2005/8/layout/list1"/>
    <dgm:cxn modelId="{4AE95065-2513-4E51-AF40-DB818A6DB3BD}" type="presParOf" srcId="{2732D7F7-2FF9-49E5-A67C-5680566BFB13}" destId="{DEF1C4A6-EFFA-4E39-8BB5-6B1AA5BFDA31}" srcOrd="3" destOrd="0" presId="urn:microsoft.com/office/officeart/2005/8/layout/list1"/>
    <dgm:cxn modelId="{5DEE4E87-E1C5-473F-85F9-1C5AB827B9B5}" type="presParOf" srcId="{2732D7F7-2FF9-49E5-A67C-5680566BFB13}" destId="{173262C1-6D85-42B5-B387-3F709B8A6779}" srcOrd="4" destOrd="0" presId="urn:microsoft.com/office/officeart/2005/8/layout/list1"/>
    <dgm:cxn modelId="{56F6BA79-CBEC-4D5F-99FA-52D0ED5C856F}" type="presParOf" srcId="{173262C1-6D85-42B5-B387-3F709B8A6779}" destId="{EDC45AFF-1595-4609-BA55-7C6823825104}" srcOrd="0" destOrd="0" presId="urn:microsoft.com/office/officeart/2005/8/layout/list1"/>
    <dgm:cxn modelId="{DD12C6C0-BABA-4404-98F5-083677C805C9}" type="presParOf" srcId="{173262C1-6D85-42B5-B387-3F709B8A6779}" destId="{E84D61CF-92FA-4B52-8DF2-2114D35D72B9}" srcOrd="1" destOrd="0" presId="urn:microsoft.com/office/officeart/2005/8/layout/list1"/>
    <dgm:cxn modelId="{1E14E8B0-3D43-4949-B2F6-C93CC2870E5B}" type="presParOf" srcId="{2732D7F7-2FF9-49E5-A67C-5680566BFB13}" destId="{22A66F5A-5964-43EE-B999-904B55EBD510}" srcOrd="5" destOrd="0" presId="urn:microsoft.com/office/officeart/2005/8/layout/list1"/>
    <dgm:cxn modelId="{35C6416A-03D2-4922-9868-8FC59E80D544}" type="presParOf" srcId="{2732D7F7-2FF9-49E5-A67C-5680566BFB13}" destId="{3279972C-E806-46A1-9E74-BC33EA4ED889}" srcOrd="6" destOrd="0" presId="urn:microsoft.com/office/officeart/2005/8/layout/list1"/>
    <dgm:cxn modelId="{9FF8E514-4766-4982-8713-E545E4B4C2C8}" type="presParOf" srcId="{2732D7F7-2FF9-49E5-A67C-5680566BFB13}" destId="{184F083D-8030-44D0-A846-2834EBBBA3A1}" srcOrd="7" destOrd="0" presId="urn:microsoft.com/office/officeart/2005/8/layout/list1"/>
    <dgm:cxn modelId="{EF0D5731-ADEF-4E56-95FB-3F13FF707C78}" type="presParOf" srcId="{2732D7F7-2FF9-49E5-A67C-5680566BFB13}" destId="{D91A5415-815A-4034-9ABC-EABCBE0BEA77}" srcOrd="8" destOrd="0" presId="urn:microsoft.com/office/officeart/2005/8/layout/list1"/>
    <dgm:cxn modelId="{635AF46C-65FF-4ED3-A413-E8269E100E93}" type="presParOf" srcId="{D91A5415-815A-4034-9ABC-EABCBE0BEA77}" destId="{F58F7C4B-B915-4A95-A050-A6F979C8AC63}" srcOrd="0" destOrd="0" presId="urn:microsoft.com/office/officeart/2005/8/layout/list1"/>
    <dgm:cxn modelId="{A8E31499-B18F-4F6F-99A1-16D610E40482}" type="presParOf" srcId="{D91A5415-815A-4034-9ABC-EABCBE0BEA77}" destId="{0C94FF7E-83A5-4256-93CE-90B0CCB0FDFE}" srcOrd="1" destOrd="0" presId="urn:microsoft.com/office/officeart/2005/8/layout/list1"/>
    <dgm:cxn modelId="{8BFEAB70-3A98-49AB-80D6-35A87FF39CC3}" type="presParOf" srcId="{2732D7F7-2FF9-49E5-A67C-5680566BFB13}" destId="{B2826A6D-DA81-4076-97CB-E526B72B6E91}" srcOrd="9" destOrd="0" presId="urn:microsoft.com/office/officeart/2005/8/layout/list1"/>
    <dgm:cxn modelId="{20D95395-4603-4802-AF0F-FD12518F37AF}" type="presParOf" srcId="{2732D7F7-2FF9-49E5-A67C-5680566BFB13}" destId="{F55903AB-1282-4FA6-8FCF-14F3F85FFCC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они могли долго сохранять свою ценность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9764D5BF-3069-4A13-A0ED-1A1FB37E955D}">
      <dgm:prSet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были однородными по качеству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BEF2585D-925E-423A-A9F4-EB89A156C155}" type="par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6F3BABD1-92A9-45E4-B94F-BB81A9F30D87}" type="sibTrans" cxnId="{B1262E97-3A90-414E-BF10-F83D01CEAC72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2" custScaleX="130119" custScaleY="127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2">
        <dgm:presLayoutVars>
          <dgm:bulletEnabled val="1"/>
        </dgm:presLayoutVars>
      </dgm:prSet>
      <dgm:spPr/>
    </dgm:pt>
    <dgm:pt modelId="{184F083D-8030-44D0-A846-2834EBBBA3A1}" type="pres">
      <dgm:prSet presAssocID="{3DCEEA3B-AE7F-48DD-9091-914B11BDD760}" presName="spaceBetweenRectangles" presStyleCnt="0"/>
      <dgm:spPr/>
    </dgm:pt>
    <dgm:pt modelId="{D91A5415-815A-4034-9ABC-EABCBE0BEA77}" type="pres">
      <dgm:prSet presAssocID="{9764D5BF-3069-4A13-A0ED-1A1FB37E955D}" presName="parentLin" presStyleCnt="0"/>
      <dgm:spPr/>
    </dgm:pt>
    <dgm:pt modelId="{F58F7C4B-B915-4A95-A050-A6F979C8AC63}" type="pres">
      <dgm:prSet presAssocID="{9764D5BF-3069-4A13-A0ED-1A1FB37E955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C94FF7E-83A5-4256-93CE-90B0CCB0FDFE}" type="pres">
      <dgm:prSet presAssocID="{9764D5BF-3069-4A13-A0ED-1A1FB37E955D}" presName="parentText" presStyleLbl="node1" presStyleIdx="1" presStyleCnt="2" custScaleX="130427" custScaleY="1402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26A6D-DA81-4076-97CB-E526B72B6E91}" type="pres">
      <dgm:prSet presAssocID="{9764D5BF-3069-4A13-A0ED-1A1FB37E955D}" presName="negativeSpace" presStyleCnt="0"/>
      <dgm:spPr/>
    </dgm:pt>
    <dgm:pt modelId="{F55903AB-1282-4FA6-8FCF-14F3F85FFCC7}" type="pres">
      <dgm:prSet presAssocID="{9764D5BF-3069-4A13-A0ED-1A1FB37E955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262E97-3A90-414E-BF10-F83D01CEAC72}" srcId="{53FEC01F-2E61-4119-BB86-065A96B5C6A9}" destId="{9764D5BF-3069-4A13-A0ED-1A1FB37E955D}" srcOrd="1" destOrd="0" parTransId="{BEF2585D-925E-423A-A9F4-EB89A156C155}" sibTransId="{6F3BABD1-92A9-45E4-B94F-BB81A9F30D87}"/>
    <dgm:cxn modelId="{A062DF72-C77F-4A8B-877F-39818F284FDE}" type="presOf" srcId="{1EE2FFDD-0A57-4CEB-A088-238D6ABBBF55}" destId="{EDC45AFF-1595-4609-BA55-7C6823825104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01C10600-E1F4-4DDA-B32D-1DA36931E0B4}" type="presOf" srcId="{9764D5BF-3069-4A13-A0ED-1A1FB37E955D}" destId="{F58F7C4B-B915-4A95-A050-A6F979C8AC63}" srcOrd="0" destOrd="0" presId="urn:microsoft.com/office/officeart/2005/8/layout/list1"/>
    <dgm:cxn modelId="{6C29A973-FCC5-49AF-BDA5-63F9F4DCE469}" type="presOf" srcId="{53FEC01F-2E61-4119-BB86-065A96B5C6A9}" destId="{2732D7F7-2FF9-49E5-A67C-5680566BFB13}" srcOrd="0" destOrd="0" presId="urn:microsoft.com/office/officeart/2005/8/layout/list1"/>
    <dgm:cxn modelId="{AE4FA298-12E3-4248-8DA5-420D3A8F78D7}" type="presOf" srcId="{9764D5BF-3069-4A13-A0ED-1A1FB37E955D}" destId="{0C94FF7E-83A5-4256-93CE-90B0CCB0FDFE}" srcOrd="1" destOrd="0" presId="urn:microsoft.com/office/officeart/2005/8/layout/list1"/>
    <dgm:cxn modelId="{CD5F6150-7BA2-40CE-9017-97D229207535}" type="presOf" srcId="{1EE2FFDD-0A57-4CEB-A088-238D6ABBBF55}" destId="{E84D61CF-92FA-4B52-8DF2-2114D35D72B9}" srcOrd="1" destOrd="0" presId="urn:microsoft.com/office/officeart/2005/8/layout/list1"/>
    <dgm:cxn modelId="{99C24086-FAE1-4604-8462-1376F7EBCD11}" type="presParOf" srcId="{2732D7F7-2FF9-49E5-A67C-5680566BFB13}" destId="{173262C1-6D85-42B5-B387-3F709B8A6779}" srcOrd="0" destOrd="0" presId="urn:microsoft.com/office/officeart/2005/8/layout/list1"/>
    <dgm:cxn modelId="{9C45624D-FCE2-4F65-9F93-3E27E0B66B5D}" type="presParOf" srcId="{173262C1-6D85-42B5-B387-3F709B8A6779}" destId="{EDC45AFF-1595-4609-BA55-7C6823825104}" srcOrd="0" destOrd="0" presId="urn:microsoft.com/office/officeart/2005/8/layout/list1"/>
    <dgm:cxn modelId="{5D80CE49-D753-4349-8D9F-DA36C97F04FB}" type="presParOf" srcId="{173262C1-6D85-42B5-B387-3F709B8A6779}" destId="{E84D61CF-92FA-4B52-8DF2-2114D35D72B9}" srcOrd="1" destOrd="0" presId="urn:microsoft.com/office/officeart/2005/8/layout/list1"/>
    <dgm:cxn modelId="{94EAF995-C9D9-4B3B-B273-A636D476701C}" type="presParOf" srcId="{2732D7F7-2FF9-49E5-A67C-5680566BFB13}" destId="{22A66F5A-5964-43EE-B999-904B55EBD510}" srcOrd="1" destOrd="0" presId="urn:microsoft.com/office/officeart/2005/8/layout/list1"/>
    <dgm:cxn modelId="{C7EE8038-4DE7-4FB8-844E-882E525544D7}" type="presParOf" srcId="{2732D7F7-2FF9-49E5-A67C-5680566BFB13}" destId="{3279972C-E806-46A1-9E74-BC33EA4ED889}" srcOrd="2" destOrd="0" presId="urn:microsoft.com/office/officeart/2005/8/layout/list1"/>
    <dgm:cxn modelId="{A212F3F4-3CC4-42CB-B764-AF82E549E347}" type="presParOf" srcId="{2732D7F7-2FF9-49E5-A67C-5680566BFB13}" destId="{184F083D-8030-44D0-A846-2834EBBBA3A1}" srcOrd="3" destOrd="0" presId="urn:microsoft.com/office/officeart/2005/8/layout/list1"/>
    <dgm:cxn modelId="{1F50FE27-9618-4F52-9A7C-71A8842AD44B}" type="presParOf" srcId="{2732D7F7-2FF9-49E5-A67C-5680566BFB13}" destId="{D91A5415-815A-4034-9ABC-EABCBE0BEA77}" srcOrd="4" destOrd="0" presId="urn:microsoft.com/office/officeart/2005/8/layout/list1"/>
    <dgm:cxn modelId="{7C0BED58-5C9E-44F1-B5D8-70AE1D16FD95}" type="presParOf" srcId="{D91A5415-815A-4034-9ABC-EABCBE0BEA77}" destId="{F58F7C4B-B915-4A95-A050-A6F979C8AC63}" srcOrd="0" destOrd="0" presId="urn:microsoft.com/office/officeart/2005/8/layout/list1"/>
    <dgm:cxn modelId="{BA36B361-A822-4707-BA85-E802262701CE}" type="presParOf" srcId="{D91A5415-815A-4034-9ABC-EABCBE0BEA77}" destId="{0C94FF7E-83A5-4256-93CE-90B0CCB0FDFE}" srcOrd="1" destOrd="0" presId="urn:microsoft.com/office/officeart/2005/8/layout/list1"/>
    <dgm:cxn modelId="{5507FC41-F482-4B30-BA61-3A4EC09D10FC}" type="presParOf" srcId="{2732D7F7-2FF9-49E5-A67C-5680566BFB13}" destId="{B2826A6D-DA81-4076-97CB-E526B72B6E91}" srcOrd="5" destOrd="0" presId="urn:microsoft.com/office/officeart/2005/8/layout/list1"/>
    <dgm:cxn modelId="{A068CF6C-A6EE-44C6-9A0E-567B8BAE052E}" type="presParOf" srcId="{2732D7F7-2FF9-49E5-A67C-5680566BFB13}" destId="{F55903AB-1282-4FA6-8FCF-14F3F85FFCC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E2FFDD-0A57-4CEB-A088-238D6ABBBF55}">
      <dgm:prSet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обладали делимостью и высокой стоимостью (из-за трудоспособности их добычи и обработки)</a:t>
          </a:r>
          <a:endParaRPr lang="ru-RU" sz="2400" dirty="0" smtClean="0">
            <a:solidFill>
              <a:schemeClr val="accent2">
                <a:lumMod val="50000"/>
              </a:schemeClr>
            </a:solidFill>
          </a:endParaRPr>
        </a:p>
      </dgm:t>
    </dgm:pt>
    <dgm:pt modelId="{F261CE02-3176-42B0-848E-4998F68A1F63}" type="par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3DCEEA3B-AE7F-48DD-9091-914B11BDD760}" type="sibTrans" cxnId="{B4E415BB-96AE-4F2E-A905-3C076CE25600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3262C1-6D85-42B5-B387-3F709B8A6779}" type="pres">
      <dgm:prSet presAssocID="{1EE2FFDD-0A57-4CEB-A088-238D6ABBBF55}" presName="parentLin" presStyleCnt="0"/>
      <dgm:spPr/>
    </dgm:pt>
    <dgm:pt modelId="{EDC45AFF-1595-4609-BA55-7C6823825104}" type="pres">
      <dgm:prSet presAssocID="{1EE2FFDD-0A57-4CEB-A088-238D6ABBBF5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E84D61CF-92FA-4B52-8DF2-2114D35D72B9}" type="pres">
      <dgm:prSet presAssocID="{1EE2FFDD-0A57-4CEB-A088-238D6ABBBF55}" presName="parentText" presStyleLbl="node1" presStyleIdx="0" presStyleCnt="1" custScaleX="130119" custScaleY="1670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A66F5A-5964-43EE-B999-904B55EBD510}" type="pres">
      <dgm:prSet presAssocID="{1EE2FFDD-0A57-4CEB-A088-238D6ABBBF55}" presName="negativeSpace" presStyleCnt="0"/>
      <dgm:spPr/>
    </dgm:pt>
    <dgm:pt modelId="{3279972C-E806-46A1-9E74-BC33EA4ED889}" type="pres">
      <dgm:prSet presAssocID="{1EE2FFDD-0A57-4CEB-A088-238D6ABBBF55}" presName="childText" presStyleLbl="conFgAcc1" presStyleIdx="0" presStyleCnt="1" custLinFactNeighborX="-1856" custLinFactNeighborY="54343">
        <dgm:presLayoutVars>
          <dgm:bulletEnabled val="1"/>
        </dgm:presLayoutVars>
      </dgm:prSet>
      <dgm:spPr/>
    </dgm:pt>
  </dgm:ptLst>
  <dgm:cxnLst>
    <dgm:cxn modelId="{9F8DB2BA-5ED1-438D-87B5-88F7BB12543F}" type="presOf" srcId="{1EE2FFDD-0A57-4CEB-A088-238D6ABBBF55}" destId="{EDC45AFF-1595-4609-BA55-7C6823825104}" srcOrd="0" destOrd="0" presId="urn:microsoft.com/office/officeart/2005/8/layout/list1"/>
    <dgm:cxn modelId="{B4E415BB-96AE-4F2E-A905-3C076CE25600}" srcId="{53FEC01F-2E61-4119-BB86-065A96B5C6A9}" destId="{1EE2FFDD-0A57-4CEB-A088-238D6ABBBF55}" srcOrd="0" destOrd="0" parTransId="{F261CE02-3176-42B0-848E-4998F68A1F63}" sibTransId="{3DCEEA3B-AE7F-48DD-9091-914B11BDD760}"/>
    <dgm:cxn modelId="{4134BC93-544A-44F6-BA13-81E6E4E2358A}" type="presOf" srcId="{53FEC01F-2E61-4119-BB86-065A96B5C6A9}" destId="{2732D7F7-2FF9-49E5-A67C-5680566BFB13}" srcOrd="0" destOrd="0" presId="urn:microsoft.com/office/officeart/2005/8/layout/list1"/>
    <dgm:cxn modelId="{C9EB8C54-A6C5-4A04-A355-EC598CFF7B5F}" type="presOf" srcId="{1EE2FFDD-0A57-4CEB-A088-238D6ABBBF55}" destId="{E84D61CF-92FA-4B52-8DF2-2114D35D72B9}" srcOrd="1" destOrd="0" presId="urn:microsoft.com/office/officeart/2005/8/layout/list1"/>
    <dgm:cxn modelId="{44A12811-DD35-456C-9969-F7D129361E2A}" type="presParOf" srcId="{2732D7F7-2FF9-49E5-A67C-5680566BFB13}" destId="{173262C1-6D85-42B5-B387-3F709B8A6779}" srcOrd="0" destOrd="0" presId="urn:microsoft.com/office/officeart/2005/8/layout/list1"/>
    <dgm:cxn modelId="{12198FFA-42B4-4034-9241-2D5ECAFAE3D4}" type="presParOf" srcId="{173262C1-6D85-42B5-B387-3F709B8A6779}" destId="{EDC45AFF-1595-4609-BA55-7C6823825104}" srcOrd="0" destOrd="0" presId="urn:microsoft.com/office/officeart/2005/8/layout/list1"/>
    <dgm:cxn modelId="{C7D85A62-A4EB-43DD-9D39-9A55CDC98668}" type="presParOf" srcId="{173262C1-6D85-42B5-B387-3F709B8A6779}" destId="{E84D61CF-92FA-4B52-8DF2-2114D35D72B9}" srcOrd="1" destOrd="0" presId="urn:microsoft.com/office/officeart/2005/8/layout/list1"/>
    <dgm:cxn modelId="{AA1071FC-6BF7-43C0-8DC7-60B33DA1B627}" type="presParOf" srcId="{2732D7F7-2FF9-49E5-A67C-5680566BFB13}" destId="{22A66F5A-5964-43EE-B999-904B55EBD510}" srcOrd="1" destOrd="0" presId="urn:microsoft.com/office/officeart/2005/8/layout/list1"/>
    <dgm:cxn modelId="{1492B800-B535-41FC-B18B-718092A3924B}" type="presParOf" srcId="{2732D7F7-2FF9-49E5-A67C-5680566BFB13}" destId="{3279972C-E806-46A1-9E74-BC33EA4ED889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3FEC01F-2E61-4119-BB86-065A96B5C6A9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52AF3-F07E-4F3E-A34D-736D58113CA5}">
      <dgm:prSet phldrT="[Текст]" custT="1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</dgm:spPr>
      <dgm:t>
        <a:bodyPr/>
        <a:lstStyle/>
        <a:p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1. </a:t>
          </a:r>
          <a:r>
            <a:rPr lang="ru-RU" sz="2400" b="1" i="0" dirty="0" smtClean="0">
              <a:solidFill>
                <a:schemeClr val="accent2">
                  <a:lumMod val="50000"/>
                </a:schemeClr>
              </a:solidFill>
            </a:rPr>
            <a:t>Товарные, металлические деньги</a:t>
          </a:r>
          <a:r>
            <a:rPr lang="ru-RU" sz="2400" b="0" i="0" dirty="0" smtClean="0">
              <a:solidFill>
                <a:schemeClr val="accent2">
                  <a:lumMod val="50000"/>
                </a:schemeClr>
              </a:solidFill>
            </a:rPr>
            <a:t> — действительные или полноценные деньги.</a:t>
          </a:r>
          <a:endParaRPr lang="ru-RU" sz="2400" dirty="0">
            <a:solidFill>
              <a:schemeClr val="accent2">
                <a:lumMod val="50000"/>
              </a:schemeClr>
            </a:solidFill>
          </a:endParaRPr>
        </a:p>
      </dgm:t>
    </dgm:pt>
    <dgm:pt modelId="{4A1D4FCE-1B4C-4107-B958-7A0AA0B45283}" type="par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C9EC8D55-550B-4E24-9FCA-283BC22CAA45}" type="sibTrans" cxnId="{B348AE05-FCE0-4F26-91F1-1E5566C3C83A}">
      <dgm:prSet/>
      <dgm:spPr/>
      <dgm:t>
        <a:bodyPr/>
        <a:lstStyle/>
        <a:p>
          <a:endParaRPr lang="ru-RU" sz="2400">
            <a:solidFill>
              <a:schemeClr val="accent2">
                <a:lumMod val="50000"/>
              </a:schemeClr>
            </a:solidFill>
          </a:endParaRPr>
        </a:p>
      </dgm:t>
    </dgm:pt>
    <dgm:pt modelId="{2732D7F7-2FF9-49E5-A67C-5680566BFB13}" type="pres">
      <dgm:prSet presAssocID="{53FEC01F-2E61-4119-BB86-065A96B5C6A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01388D-C704-4CCD-A54D-FE14EB5DE52F}" type="pres">
      <dgm:prSet presAssocID="{3AA52AF3-F07E-4F3E-A34D-736D58113CA5}" presName="parentLin" presStyleCnt="0"/>
      <dgm:spPr/>
    </dgm:pt>
    <dgm:pt modelId="{77E959C8-4DAA-48DB-AA25-2D7F994654AE}" type="pres">
      <dgm:prSet presAssocID="{3AA52AF3-F07E-4F3E-A34D-736D58113CA5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C18E3789-E2F6-466C-8DF2-D343E6CDCF9E}" type="pres">
      <dgm:prSet presAssocID="{3AA52AF3-F07E-4F3E-A34D-736D58113CA5}" presName="parentText" presStyleLbl="node1" presStyleIdx="0" presStyleCnt="1" custScaleX="1301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95BEF0-09DA-4B12-9F93-03474620A1D2}" type="pres">
      <dgm:prSet presAssocID="{3AA52AF3-F07E-4F3E-A34D-736D58113CA5}" presName="negativeSpace" presStyleCnt="0"/>
      <dgm:spPr/>
    </dgm:pt>
    <dgm:pt modelId="{F3B5B784-F290-426D-82CD-AE07F8FE8968}" type="pres">
      <dgm:prSet presAssocID="{3AA52AF3-F07E-4F3E-A34D-736D58113CA5}" presName="childText" presStyleLbl="conFgAcc1" presStyleIdx="0" presStyleCnt="1" custLinFactNeighborY="50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48AE05-FCE0-4F26-91F1-1E5566C3C83A}" srcId="{53FEC01F-2E61-4119-BB86-065A96B5C6A9}" destId="{3AA52AF3-F07E-4F3E-A34D-736D58113CA5}" srcOrd="0" destOrd="0" parTransId="{4A1D4FCE-1B4C-4107-B958-7A0AA0B45283}" sibTransId="{C9EC8D55-550B-4E24-9FCA-283BC22CAA45}"/>
    <dgm:cxn modelId="{2E839215-CFBF-4479-A8F7-95DFF975476F}" type="presOf" srcId="{3AA52AF3-F07E-4F3E-A34D-736D58113CA5}" destId="{77E959C8-4DAA-48DB-AA25-2D7F994654AE}" srcOrd="0" destOrd="0" presId="urn:microsoft.com/office/officeart/2005/8/layout/list1"/>
    <dgm:cxn modelId="{B4E5D102-832E-41C0-BE32-9497D2784739}" type="presOf" srcId="{53FEC01F-2E61-4119-BB86-065A96B5C6A9}" destId="{2732D7F7-2FF9-49E5-A67C-5680566BFB13}" srcOrd="0" destOrd="0" presId="urn:microsoft.com/office/officeart/2005/8/layout/list1"/>
    <dgm:cxn modelId="{1220B503-32A0-4E18-A365-C583C83A2B5D}" type="presOf" srcId="{3AA52AF3-F07E-4F3E-A34D-736D58113CA5}" destId="{C18E3789-E2F6-466C-8DF2-D343E6CDCF9E}" srcOrd="1" destOrd="0" presId="urn:microsoft.com/office/officeart/2005/8/layout/list1"/>
    <dgm:cxn modelId="{4453B27E-E3CC-4233-BEEB-8D8E5039EAF2}" type="presParOf" srcId="{2732D7F7-2FF9-49E5-A67C-5680566BFB13}" destId="{5201388D-C704-4CCD-A54D-FE14EB5DE52F}" srcOrd="0" destOrd="0" presId="urn:microsoft.com/office/officeart/2005/8/layout/list1"/>
    <dgm:cxn modelId="{0B6812A1-D243-4934-B33F-7C8D3DA260EC}" type="presParOf" srcId="{5201388D-C704-4CCD-A54D-FE14EB5DE52F}" destId="{77E959C8-4DAA-48DB-AA25-2D7F994654AE}" srcOrd="0" destOrd="0" presId="urn:microsoft.com/office/officeart/2005/8/layout/list1"/>
    <dgm:cxn modelId="{08868D41-3F43-44C3-92D1-17665AC6B89D}" type="presParOf" srcId="{5201388D-C704-4CCD-A54D-FE14EB5DE52F}" destId="{C18E3789-E2F6-466C-8DF2-D343E6CDCF9E}" srcOrd="1" destOrd="0" presId="urn:microsoft.com/office/officeart/2005/8/layout/list1"/>
    <dgm:cxn modelId="{EEF87195-0493-4A3F-8965-EFC050F450A8}" type="presParOf" srcId="{2732D7F7-2FF9-49E5-A67C-5680566BFB13}" destId="{D495BEF0-09DA-4B12-9F93-03474620A1D2}" srcOrd="1" destOrd="0" presId="urn:microsoft.com/office/officeart/2005/8/layout/list1"/>
    <dgm:cxn modelId="{C1787855-E7D9-42E9-B88D-A5ECDFDA605B}" type="presParOf" srcId="{2732D7F7-2FF9-49E5-A67C-5680566BFB13}" destId="{F3B5B784-F290-426D-82CD-AE07F8FE896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83722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48676"/>
          <a:ext cx="7031587" cy="715486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обменивается на любой другой товар;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48676"/>
        <a:ext cx="7031587" cy="715486"/>
      </dsp:txXfrm>
    </dsp:sp>
    <dsp:sp modelId="{F55903AB-1282-4FA6-8FCF-14F3F85FFCC7}">
      <dsp:nvSpPr>
        <dsp:cNvPr id="0" name=""/>
        <dsp:cNvSpPr/>
      </dsp:nvSpPr>
      <dsp:spPr>
        <a:xfrm>
          <a:off x="0" y="1794384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065122"/>
          <a:ext cx="7048231" cy="1009701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измеряет стоимость любого другого товара (эта функция выражается в цене и в масштабах этих цен).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065122"/>
        <a:ext cx="7048231" cy="1009701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B5B784-F290-426D-82CD-AE07F8FE8968}">
      <dsp:nvSpPr>
        <dsp:cNvPr id="0" name=""/>
        <dsp:cNvSpPr/>
      </dsp:nvSpPr>
      <dsp:spPr>
        <a:xfrm>
          <a:off x="0" y="965161"/>
          <a:ext cx="9072206" cy="12132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8E3789-E2F6-466C-8DF2-D343E6CDCF9E}">
      <dsp:nvSpPr>
        <dsp:cNvPr id="0" name=""/>
        <dsp:cNvSpPr/>
      </dsp:nvSpPr>
      <dsp:spPr>
        <a:xfrm>
          <a:off x="453610" y="10260"/>
          <a:ext cx="8263264" cy="188928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2. </a:t>
          </a: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Заменители действительных денег</a:t>
          </a: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 (неполноценные) — это деньги, номинальная стоимость которых выше реальной, т. е. выше стоимости труда, затраченного на их производство. К ним относятся: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10260"/>
        <a:ext cx="8263264" cy="188928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900795"/>
          <a:ext cx="7727498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6374" y="30702"/>
          <a:ext cx="7038461" cy="1430973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металлические знаки стоимости — стершаяся золотая монета, мелкая монета, изготовленная из дешевого металла (медь, алюминий);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6374" y="30702"/>
        <a:ext cx="7038461" cy="1430973"/>
      </dsp:txXfrm>
    </dsp:sp>
    <dsp:sp modelId="{F55903AB-1282-4FA6-8FCF-14F3F85FFCC7}">
      <dsp:nvSpPr>
        <dsp:cNvPr id="0" name=""/>
        <dsp:cNvSpPr/>
      </dsp:nvSpPr>
      <dsp:spPr>
        <a:xfrm>
          <a:off x="0" y="2624475"/>
          <a:ext cx="7727498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6374" y="2063595"/>
          <a:ext cx="7055121" cy="11217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бумажные знаки стоимости — сделанные из бумаги. Это бумажные деньги и кредитные деньги.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6374" y="2063595"/>
        <a:ext cx="7055121" cy="112176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79222"/>
          <a:ext cx="772749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5029"/>
          <a:ext cx="7031587" cy="641044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Наличные деньги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5029"/>
        <a:ext cx="7031587" cy="641044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1202273"/>
          <a:ext cx="963698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1378" y="14203"/>
          <a:ext cx="8769109" cy="149803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978" tIns="0" rIns="2549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2">
                  <a:lumMod val="50000"/>
                </a:schemeClr>
              </a:solidFill>
            </a:rPr>
            <a:t>Казначейские билеты -выпускались государством, не имели вещественной стоимости, но были обязательны для приема во всех платежах и расчетах. Сегодня в большинстве стран бумажные деньги в связи с их свойством к обесцениванию заменяются кредитными деньгами</a:t>
          </a:r>
          <a:endParaRPr lang="ru-RU" sz="20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481378" y="14203"/>
        <a:ext cx="8769109" cy="1498030"/>
      </dsp:txXfrm>
    </dsp:sp>
    <dsp:sp modelId="{F55903AB-1282-4FA6-8FCF-14F3F85FFCC7}">
      <dsp:nvSpPr>
        <dsp:cNvPr id="0" name=""/>
        <dsp:cNvSpPr/>
      </dsp:nvSpPr>
      <dsp:spPr>
        <a:xfrm>
          <a:off x="0" y="1939820"/>
          <a:ext cx="9636982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1849" y="1844873"/>
          <a:ext cx="8798458" cy="404906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978" tIns="0" rIns="2549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2">
                  <a:lumMod val="50000"/>
                </a:schemeClr>
              </a:solidFill>
            </a:rPr>
            <a:t>Ассигнации</a:t>
          </a:r>
          <a:endParaRPr lang="ru-RU" sz="2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81849" y="1844873"/>
        <a:ext cx="8798458" cy="404906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316595"/>
          <a:ext cx="772749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8932"/>
          <a:ext cx="7031587" cy="489543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Разменная монета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8932"/>
        <a:ext cx="7031587" cy="489543"/>
      </dsp:txXfrm>
    </dsp:sp>
    <dsp:sp modelId="{F55903AB-1282-4FA6-8FCF-14F3F85FFCC7}">
      <dsp:nvSpPr>
        <dsp:cNvPr id="0" name=""/>
        <dsp:cNvSpPr/>
      </dsp:nvSpPr>
      <dsp:spPr>
        <a:xfrm>
          <a:off x="0" y="1060926"/>
          <a:ext cx="772749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714395"/>
          <a:ext cx="7048231" cy="538411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Бумажные деньги: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714395"/>
        <a:ext cx="7048231" cy="538411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79223"/>
          <a:ext cx="772749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5029"/>
          <a:ext cx="7031587" cy="641044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Наличные деньги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5029"/>
        <a:ext cx="7031587" cy="641044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64808"/>
          <a:ext cx="963698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81378" y="45720"/>
          <a:ext cx="8769109" cy="596207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978" tIns="0" rIns="2549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2">
                  <a:lumMod val="50000"/>
                </a:schemeClr>
              </a:solidFill>
            </a:rPr>
            <a:t>Векселя</a:t>
          </a:r>
          <a:endParaRPr lang="ru-RU" sz="20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481378" y="45720"/>
        <a:ext cx="8769109" cy="596207"/>
      </dsp:txXfrm>
    </dsp:sp>
    <dsp:sp modelId="{F55903AB-1282-4FA6-8FCF-14F3F85FFCC7}">
      <dsp:nvSpPr>
        <dsp:cNvPr id="0" name=""/>
        <dsp:cNvSpPr/>
      </dsp:nvSpPr>
      <dsp:spPr>
        <a:xfrm>
          <a:off x="0" y="1238633"/>
          <a:ext cx="963698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1378" y="832008"/>
          <a:ext cx="8789866" cy="583745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978" tIns="0" rIns="2549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2">
                  <a:lumMod val="50000"/>
                </a:schemeClr>
              </a:solidFill>
            </a:rPr>
            <a:t>Банкноты</a:t>
          </a:r>
          <a:endParaRPr lang="ru-RU" sz="2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81378" y="832008"/>
        <a:ext cx="8789866" cy="583745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312243"/>
          <a:ext cx="772749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4579"/>
          <a:ext cx="7031587" cy="489543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Кредитные деньги: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4579"/>
        <a:ext cx="7031587" cy="489543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397393"/>
          <a:ext cx="9636982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81378" y="24654"/>
          <a:ext cx="8789866" cy="5350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978" tIns="0" rIns="25497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>
              <a:solidFill>
                <a:schemeClr val="accent2">
                  <a:lumMod val="50000"/>
                </a:schemeClr>
              </a:solidFill>
            </a:rPr>
            <a:t>Чеки</a:t>
          </a:r>
          <a:endParaRPr lang="ru-RU" sz="20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81378" y="24654"/>
        <a:ext cx="8789866" cy="535099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79223"/>
          <a:ext cx="772749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5029"/>
          <a:ext cx="7031587" cy="641044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Наличные деньги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5029"/>
        <a:ext cx="7031587" cy="6410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903AB-1282-4FA6-8FCF-14F3F85FFCC7}">
      <dsp:nvSpPr>
        <dsp:cNvPr id="0" name=""/>
        <dsp:cNvSpPr/>
      </dsp:nvSpPr>
      <dsp:spPr>
        <a:xfrm>
          <a:off x="0" y="358814"/>
          <a:ext cx="9072206" cy="60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167" y="4574"/>
          <a:ext cx="8274735" cy="70847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Сущность денег раскрывается в пяти функциях:</a:t>
          </a:r>
          <a:endParaRPr lang="ru-RU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53167" y="4574"/>
        <a:ext cx="8274735" cy="708479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312243"/>
          <a:ext cx="772749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4579"/>
          <a:ext cx="7031587" cy="489543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Кредитные пластиковые карты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4579"/>
        <a:ext cx="7031587" cy="489543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312243"/>
          <a:ext cx="7727498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4579"/>
          <a:ext cx="7031587" cy="489543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Платежные пластиковые карты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4579"/>
        <a:ext cx="7031587" cy="489543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525998"/>
          <a:ext cx="772749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22259"/>
          <a:ext cx="7031587" cy="828458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Электронные деньги</a:t>
          </a: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 — это деньги на электронных банковских счетах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22259"/>
        <a:ext cx="7031587" cy="82845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15594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26342"/>
          <a:ext cx="7031587" cy="64017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Меры стоимости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26342"/>
        <a:ext cx="7031587" cy="640172"/>
      </dsp:txXfrm>
    </dsp:sp>
    <dsp:sp modelId="{F55903AB-1282-4FA6-8FCF-14F3F85FFCC7}">
      <dsp:nvSpPr>
        <dsp:cNvPr id="0" name=""/>
        <dsp:cNvSpPr/>
      </dsp:nvSpPr>
      <dsp:spPr>
        <a:xfrm>
          <a:off x="0" y="1409917"/>
          <a:ext cx="772749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935794"/>
          <a:ext cx="7048231" cy="725043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Средства обращения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935794"/>
        <a:ext cx="7048231" cy="72504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67420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32374"/>
          <a:ext cx="7031587" cy="715486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Средства платежа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32374"/>
        <a:ext cx="7031587" cy="715486"/>
      </dsp:txXfrm>
    </dsp:sp>
    <dsp:sp modelId="{F55903AB-1282-4FA6-8FCF-14F3F85FFCC7}">
      <dsp:nvSpPr>
        <dsp:cNvPr id="0" name=""/>
        <dsp:cNvSpPr/>
      </dsp:nvSpPr>
      <dsp:spPr>
        <a:xfrm>
          <a:off x="0" y="1555289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048820"/>
          <a:ext cx="7048231" cy="78690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Средства сбережения и накопления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048820"/>
        <a:ext cx="7048231" cy="78690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58109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1531"/>
          <a:ext cx="7031587" cy="715486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Мировые деньги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1531"/>
        <a:ext cx="7031587" cy="71548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B5B784-F290-426D-82CD-AE07F8FE8968}">
      <dsp:nvSpPr>
        <dsp:cNvPr id="0" name=""/>
        <dsp:cNvSpPr/>
      </dsp:nvSpPr>
      <dsp:spPr>
        <a:xfrm>
          <a:off x="0" y="619774"/>
          <a:ext cx="907220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8E3789-E2F6-466C-8DF2-D343E6CDCF9E}">
      <dsp:nvSpPr>
        <dsp:cNvPr id="0" name=""/>
        <dsp:cNvSpPr/>
      </dsp:nvSpPr>
      <dsp:spPr>
        <a:xfrm>
          <a:off x="453610" y="58894"/>
          <a:ext cx="8263264" cy="112176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Использование компьютерных систем в диалогом режиме. 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58894"/>
        <a:ext cx="8263264" cy="1121760"/>
      </dsp:txXfrm>
    </dsp:sp>
    <dsp:sp modelId="{3279972C-E806-46A1-9E74-BC33EA4ED889}">
      <dsp:nvSpPr>
        <dsp:cNvPr id="0" name=""/>
        <dsp:cNvSpPr/>
      </dsp:nvSpPr>
      <dsp:spPr>
        <a:xfrm>
          <a:off x="0" y="2343454"/>
          <a:ext cx="907220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453610" y="1782574"/>
          <a:ext cx="8263264" cy="112176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accent1">
              <a:lumMod val="60000"/>
              <a:lumOff val="40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Применение новейших разработок в сфере программного обеспечения и значительного объёма прикладных программ. 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453610" y="1782574"/>
        <a:ext cx="8263264" cy="1121760"/>
      </dsp:txXfrm>
    </dsp:sp>
    <dsp:sp modelId="{F55903AB-1282-4FA6-8FCF-14F3F85FFCC7}">
      <dsp:nvSpPr>
        <dsp:cNvPr id="0" name=""/>
        <dsp:cNvSpPr/>
      </dsp:nvSpPr>
      <dsp:spPr>
        <a:xfrm>
          <a:off x="0" y="4067134"/>
          <a:ext cx="907220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453610" y="3506254"/>
          <a:ext cx="8282824" cy="11217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accent2">
                  <a:lumMod val="50000"/>
                </a:schemeClr>
              </a:solidFill>
            </a:rPr>
            <a:t>Многоплановость при выполнении коррекции информации и формулировок проблем.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610" y="3506254"/>
        <a:ext cx="8282824" cy="112176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467420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32374"/>
          <a:ext cx="7031587" cy="715486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они могли долго сохранять свою ценность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32374"/>
        <a:ext cx="7031587" cy="715486"/>
      </dsp:txXfrm>
    </dsp:sp>
    <dsp:sp modelId="{F55903AB-1282-4FA6-8FCF-14F3F85FFCC7}">
      <dsp:nvSpPr>
        <dsp:cNvPr id="0" name=""/>
        <dsp:cNvSpPr/>
      </dsp:nvSpPr>
      <dsp:spPr>
        <a:xfrm>
          <a:off x="0" y="1555289"/>
          <a:ext cx="772749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94FF7E-83A5-4256-93CE-90B0CCB0FDFE}">
      <dsp:nvSpPr>
        <dsp:cNvPr id="0" name=""/>
        <dsp:cNvSpPr/>
      </dsp:nvSpPr>
      <dsp:spPr>
        <a:xfrm>
          <a:off x="385997" y="1048820"/>
          <a:ext cx="7048231" cy="78690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были однородными по качеству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048820"/>
        <a:ext cx="7048231" cy="78690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79972C-E806-46A1-9E74-BC33EA4ED889}">
      <dsp:nvSpPr>
        <dsp:cNvPr id="0" name=""/>
        <dsp:cNvSpPr/>
      </dsp:nvSpPr>
      <dsp:spPr>
        <a:xfrm>
          <a:off x="0" y="761717"/>
          <a:ext cx="7727498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84D61CF-92FA-4B52-8DF2-2114D35D72B9}">
      <dsp:nvSpPr>
        <dsp:cNvPr id="0" name=""/>
        <dsp:cNvSpPr/>
      </dsp:nvSpPr>
      <dsp:spPr>
        <a:xfrm>
          <a:off x="385997" y="18072"/>
          <a:ext cx="7031587" cy="1035532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4457" tIns="0" rIns="20445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обладали делимостью и высокой стоимостью (из-за трудоспособности их добычи и обработки)</a:t>
          </a:r>
          <a:endParaRPr lang="ru-RU" sz="2400" kern="1200" dirty="0" smtClean="0">
            <a:solidFill>
              <a:schemeClr val="accent2">
                <a:lumMod val="50000"/>
              </a:schemeClr>
            </a:solidFill>
          </a:endParaRPr>
        </a:p>
      </dsp:txBody>
      <dsp:txXfrm>
        <a:off x="385997" y="18072"/>
        <a:ext cx="7031587" cy="103553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B5B784-F290-426D-82CD-AE07F8FE8968}">
      <dsp:nvSpPr>
        <dsp:cNvPr id="0" name=""/>
        <dsp:cNvSpPr/>
      </dsp:nvSpPr>
      <dsp:spPr>
        <a:xfrm>
          <a:off x="0" y="582634"/>
          <a:ext cx="9072206" cy="93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8E3789-E2F6-466C-8DF2-D343E6CDCF9E}">
      <dsp:nvSpPr>
        <dsp:cNvPr id="0" name=""/>
        <dsp:cNvSpPr/>
      </dsp:nvSpPr>
      <dsp:spPr>
        <a:xfrm>
          <a:off x="453167" y="18257"/>
          <a:ext cx="8255195" cy="1092240"/>
        </a:xfrm>
        <a:prstGeom prst="roundRect">
          <a:avLst/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ln>
          <a:solidFill>
            <a:schemeClr val="bg1">
              <a:lumMod val="65000"/>
            </a:schemeClr>
          </a:solidFill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0035" tIns="0" rIns="24003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1. </a:t>
          </a:r>
          <a:r>
            <a:rPr lang="ru-RU" sz="2400" b="1" i="0" kern="1200" dirty="0" smtClean="0">
              <a:solidFill>
                <a:schemeClr val="accent2">
                  <a:lumMod val="50000"/>
                </a:schemeClr>
              </a:solidFill>
            </a:rPr>
            <a:t>Товарные, металлические деньги</a:t>
          </a:r>
          <a:r>
            <a:rPr lang="ru-RU" sz="2400" b="0" i="0" kern="1200" dirty="0" smtClean="0">
              <a:solidFill>
                <a:schemeClr val="accent2">
                  <a:lumMod val="50000"/>
                </a:schemeClr>
              </a:solidFill>
            </a:rPr>
            <a:t> — действительные или полноценные деньги.</a:t>
          </a:r>
          <a:endParaRPr lang="ru-RU" sz="24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453167" y="18257"/>
        <a:ext cx="8255195" cy="109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3320713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588" y="2404534"/>
            <a:ext cx="8485985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6588" y="4050834"/>
            <a:ext cx="8485985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241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609600"/>
            <a:ext cx="9392532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470400"/>
            <a:ext cx="939253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42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555" y="609600"/>
            <a:ext cx="884347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92614" y="3632200"/>
            <a:ext cx="789335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470400"/>
            <a:ext cx="939253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2035" y="790378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16309" y="2886556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42161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1931988"/>
            <a:ext cx="9392532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993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555" y="609600"/>
            <a:ext cx="884347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0039" y="4013200"/>
            <a:ext cx="939253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2035" y="790378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716309" y="2886556"/>
            <a:ext cx="666036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35178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290" y="609600"/>
            <a:ext cx="938328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40039" y="4013200"/>
            <a:ext cx="939253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6360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27372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5306" y="609600"/>
            <a:ext cx="1425534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0041" y="609600"/>
            <a:ext cx="7713766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876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228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2700868"/>
            <a:ext cx="9392532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1" y="4527448"/>
            <a:ext cx="9392532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983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041" y="2160589"/>
            <a:ext cx="457138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1190" y="2160590"/>
            <a:ext cx="457138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752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305" y="2160983"/>
            <a:ext cx="457312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8305" y="2737246"/>
            <a:ext cx="4573120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9456" y="2160983"/>
            <a:ext cx="457311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9458" y="2737246"/>
            <a:ext cx="4573114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639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0" y="609600"/>
            <a:ext cx="9392532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9281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21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0" y="1498604"/>
            <a:ext cx="421137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1176" y="514925"/>
            <a:ext cx="4931396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40" y="2777069"/>
            <a:ext cx="421137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152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041" y="4800600"/>
            <a:ext cx="9392531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0040" y="609600"/>
            <a:ext cx="9392532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0041" y="5367338"/>
            <a:ext cx="9392531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3754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3320713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0040" y="609600"/>
            <a:ext cx="9392532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040" y="2160590"/>
            <a:ext cx="939253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72171" y="6041363"/>
            <a:ext cx="996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0041" y="6041363"/>
            <a:ext cx="6880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85972" y="6041363"/>
            <a:ext cx="7466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095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13" Type="http://schemas.openxmlformats.org/officeDocument/2006/relationships/diagramLayout" Target="../diagrams/layout21.xml"/><Relationship Id="rId18" Type="http://schemas.openxmlformats.org/officeDocument/2006/relationships/diagramLayout" Target="../diagrams/layout22.xml"/><Relationship Id="rId3" Type="http://schemas.openxmlformats.org/officeDocument/2006/relationships/diagramLayout" Target="../diagrams/layout19.xml"/><Relationship Id="rId21" Type="http://schemas.microsoft.com/office/2007/relationships/diagramDrawing" Target="../diagrams/drawing22.xml"/><Relationship Id="rId7" Type="http://schemas.openxmlformats.org/officeDocument/2006/relationships/diagramData" Target="../diagrams/data20.xml"/><Relationship Id="rId12" Type="http://schemas.openxmlformats.org/officeDocument/2006/relationships/diagramData" Target="../diagrams/data21.xml"/><Relationship Id="rId17" Type="http://schemas.openxmlformats.org/officeDocument/2006/relationships/diagramData" Target="../diagrams/data22.xml"/><Relationship Id="rId2" Type="http://schemas.openxmlformats.org/officeDocument/2006/relationships/diagramData" Target="../diagrams/data19.xml"/><Relationship Id="rId16" Type="http://schemas.microsoft.com/office/2007/relationships/diagramDrawing" Target="../diagrams/drawing21.xml"/><Relationship Id="rId20" Type="http://schemas.openxmlformats.org/officeDocument/2006/relationships/diagramColors" Target="../diagrams/colors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5" Type="http://schemas.openxmlformats.org/officeDocument/2006/relationships/diagramColors" Target="../diagrams/colors21.xml"/><Relationship Id="rId10" Type="http://schemas.openxmlformats.org/officeDocument/2006/relationships/diagramColors" Target="../diagrams/colors20.xml"/><Relationship Id="rId19" Type="http://schemas.openxmlformats.org/officeDocument/2006/relationships/diagramQuickStyle" Target="../diagrams/quickStyle22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Relationship Id="rId14" Type="http://schemas.openxmlformats.org/officeDocument/2006/relationships/diagramQuickStyle" Target="../diagrams/quickStyle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18" Type="http://schemas.openxmlformats.org/officeDocument/2006/relationships/diagramLayout" Target="../diagrams/layout5.xml"/><Relationship Id="rId3" Type="http://schemas.openxmlformats.org/officeDocument/2006/relationships/diagramLayout" Target="../diagrams/layout2.xml"/><Relationship Id="rId21" Type="http://schemas.microsoft.com/office/2007/relationships/diagramDrawing" Target="../diagrams/drawing5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17" Type="http://schemas.openxmlformats.org/officeDocument/2006/relationships/diagramData" Target="../diagrams/data5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20" Type="http://schemas.openxmlformats.org/officeDocument/2006/relationships/diagramColors" Target="../diagrams/colors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19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openxmlformats.org/officeDocument/2006/relationships/diagramLayout" Target="../diagrams/layout14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12" Type="http://schemas.openxmlformats.org/officeDocument/2006/relationships/diagramData" Target="../diagrams/data14.xml"/><Relationship Id="rId2" Type="http://schemas.openxmlformats.org/officeDocument/2006/relationships/diagramData" Target="../diagrams/data12.xml"/><Relationship Id="rId1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5" Type="http://schemas.openxmlformats.org/officeDocument/2006/relationships/diagramColors" Target="../diagrams/colors14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Relationship Id="rId14" Type="http://schemas.openxmlformats.org/officeDocument/2006/relationships/diagramQuickStyle" Target="../diagrams/quickStyle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13" Type="http://schemas.openxmlformats.org/officeDocument/2006/relationships/diagramLayout" Target="../diagrams/layout17.xml"/><Relationship Id="rId18" Type="http://schemas.openxmlformats.org/officeDocument/2006/relationships/diagramLayout" Target="../diagrams/layout18.xml"/><Relationship Id="rId3" Type="http://schemas.openxmlformats.org/officeDocument/2006/relationships/diagramLayout" Target="../diagrams/layout15.xml"/><Relationship Id="rId21" Type="http://schemas.microsoft.com/office/2007/relationships/diagramDrawing" Target="../diagrams/drawing18.xml"/><Relationship Id="rId7" Type="http://schemas.openxmlformats.org/officeDocument/2006/relationships/diagramData" Target="../diagrams/data16.xml"/><Relationship Id="rId12" Type="http://schemas.openxmlformats.org/officeDocument/2006/relationships/diagramData" Target="../diagrams/data17.xml"/><Relationship Id="rId17" Type="http://schemas.openxmlformats.org/officeDocument/2006/relationships/diagramData" Target="../diagrams/data18.xml"/><Relationship Id="rId2" Type="http://schemas.openxmlformats.org/officeDocument/2006/relationships/diagramData" Target="../diagrams/data15.xml"/><Relationship Id="rId16" Type="http://schemas.microsoft.com/office/2007/relationships/diagramDrawing" Target="../diagrams/drawing17.xml"/><Relationship Id="rId20" Type="http://schemas.openxmlformats.org/officeDocument/2006/relationships/diagramColors" Target="../diagrams/colors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5" Type="http://schemas.openxmlformats.org/officeDocument/2006/relationships/diagramColors" Target="../diagrams/colors17.xml"/><Relationship Id="rId10" Type="http://schemas.openxmlformats.org/officeDocument/2006/relationships/diagramColors" Target="../diagrams/colors16.xml"/><Relationship Id="rId19" Type="http://schemas.openxmlformats.org/officeDocument/2006/relationships/diagramQuickStyle" Target="../diagrams/quickStyle18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Relationship Id="rId14" Type="http://schemas.openxmlformats.org/officeDocument/2006/relationships/diagramQuickStyle" Target="../diagrams/quickStyle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8659" y="3229287"/>
            <a:ext cx="8485985" cy="1646302"/>
          </a:xfrm>
        </p:spPr>
        <p:txBody>
          <a:bodyPr/>
          <a:lstStyle/>
          <a:p>
            <a:pPr algn="ctr"/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Сущность и функции денег в прошлом и </a:t>
            </a:r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настоящем</a:t>
            </a:r>
            <a:endParaRPr lang="ru-RU" sz="66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889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040" y="259977"/>
            <a:ext cx="9392532" cy="869576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Виды денег в современном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мире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95217" y="1013108"/>
            <a:ext cx="9392532" cy="69018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Виды денег в современной системе денежного обращения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147560" y="1479176"/>
          <a:ext cx="7727499" cy="80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694406" y="2563906"/>
          <a:ext cx="7727499" cy="654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721299" y="3532094"/>
          <a:ext cx="7727499" cy="654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703371" y="4401671"/>
          <a:ext cx="7727499" cy="1102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82945" y="1693706"/>
            <a:ext cx="6678431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 ЗА </a:t>
            </a:r>
          </a:p>
          <a:p>
            <a:pPr algn="ctr"/>
            <a:r>
              <a:rPr lang="ru-RU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ВНИМАНИЕ!</a:t>
            </a:r>
            <a:endParaRPr lang="ru-RU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803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029" y="511630"/>
            <a:ext cx="9016999" cy="5790558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Деньги</a:t>
            </a:r>
            <a:r>
              <a:rPr lang="ru-RU" sz="2400" dirty="0" smtClean="0"/>
              <a:t> — это средство, выражающее ценности товарных ресурсов, участвующих в данное время в хозяйственной жизни общества, универсальное воплощение ценности в формах, соответствующих данному уровню товарных отношений. Такое определение построено на понятии ценности, которое больше соответствует принятому в мировой науке подходу к деньгам.</a:t>
            </a:r>
          </a:p>
          <a:p>
            <a:r>
              <a:rPr lang="ru-RU" sz="2400" dirty="0" smtClean="0"/>
              <a:t>В другом определении деньги — это абсолютно ликвидное средство обмена, которое обладает двумя свойствами: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192383" y="4294091"/>
          <a:ext cx="7727499" cy="2321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5913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690361" y="215153"/>
          <a:ext cx="9072206" cy="968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2026101" y="1389528"/>
          <a:ext cx="7727499" cy="1864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945418" y="3433482"/>
          <a:ext cx="7727499" cy="206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936454" y="5593977"/>
          <a:ext cx="7727499" cy="936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Главными постулатами информационных технологий считаются: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672431" y="1007889"/>
          <a:ext cx="9072206" cy="5083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076" y="197224"/>
            <a:ext cx="9392532" cy="1320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Форма денежных потоков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476563" y="1070005"/>
            <a:ext cx="9754088" cy="1502226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Долгое время деньгами служили достаточно редкие и дорогие товары: скот, раковины, чай, табак, рис, соль, рыба, пушнина.</a:t>
            </a:r>
          </a:p>
          <a:p>
            <a:r>
              <a:rPr lang="ru-RU" sz="2400" dirty="0" smtClean="0"/>
              <a:t>В результате интернационализации связей человечество пришло к благородным металлам — </a:t>
            </a:r>
            <a:r>
              <a:rPr lang="ru-RU" sz="2400" b="1" dirty="0" smtClean="0"/>
              <a:t>золоту и серебру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Драгоценные металлы были выбраны потому что:</a:t>
            </a:r>
            <a:endParaRPr lang="ru-RU" sz="2400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389606" y="3290047"/>
          <a:ext cx="7727499" cy="206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380642" y="5450541"/>
          <a:ext cx="7727499" cy="1290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98" y="272146"/>
            <a:ext cx="9754088" cy="15022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Деньги в своем развитии прошли несколько форм материальных носителей:</a:t>
            </a:r>
            <a:endParaRPr lang="ru-RU" sz="32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511065" y="1407459"/>
          <a:ext cx="9072206" cy="1515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2"/>
          <p:cNvSpPr txBox="1">
            <a:spLocks/>
          </p:cNvSpPr>
          <p:nvPr/>
        </p:nvSpPr>
        <p:spPr>
          <a:xfrm>
            <a:off x="503457" y="2351958"/>
            <a:ext cx="9754088" cy="2802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ru-RU" sz="2400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8633" y="3218329"/>
            <a:ext cx="9754088" cy="2733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2400" dirty="0" smtClean="0"/>
              <a:t>Действительные </a:t>
            </a:r>
            <a:r>
              <a:rPr lang="ru-RU" sz="2400" dirty="0" smtClean="0"/>
              <a:t>деньги — это деньги, у которых номинальная стоимость соответствует реальной стоимости металла, из которого они изготовлены (медные, серебряные, золотые</a:t>
            </a:r>
            <a:r>
              <a:rPr lang="ru-RU" sz="2400" dirty="0" smtClean="0"/>
              <a:t>).</a:t>
            </a: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ru-RU" sz="2400" dirty="0" smtClean="0"/>
              <a:t>Монета имела установленные отличительные признаки (внешний вид, весовое содержание</a:t>
            </a:r>
            <a:r>
              <a:rPr lang="ru-RU" sz="2400" dirty="0" smtClean="0"/>
              <a:t>).</a:t>
            </a:r>
            <a:endParaRPr lang="ru-RU" sz="2400" dirty="0" smtClean="0"/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511065" y="215153"/>
          <a:ext cx="9072206" cy="217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2"/>
          <p:cNvSpPr txBox="1">
            <a:spLocks/>
          </p:cNvSpPr>
          <p:nvPr/>
        </p:nvSpPr>
        <p:spPr>
          <a:xfrm>
            <a:off x="503457" y="2351958"/>
            <a:ext cx="9754088" cy="2802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ru-RU" sz="2400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837842" y="2734234"/>
          <a:ext cx="7727499" cy="3612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90464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040" y="259977"/>
            <a:ext cx="9392532" cy="869576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Виды денег в современном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мире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95217" y="1013108"/>
            <a:ext cx="9392532" cy="69018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Виды денег в современной системе денежного обращения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147560" y="1479176"/>
          <a:ext cx="7727499" cy="80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2519159" y="4087906"/>
          <a:ext cx="9636982" cy="2483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694406" y="2563906"/>
          <a:ext cx="7727499" cy="1407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040" y="259977"/>
            <a:ext cx="9392532" cy="869576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Виды денег в современном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мире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95217" y="1013108"/>
            <a:ext cx="9392532" cy="69018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Виды денег в современной системе денежного обращения</a:t>
            </a:r>
            <a:endParaRPr lang="ru-RU" sz="24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147560" y="1479176"/>
          <a:ext cx="7727499" cy="80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2420547" y="3603812"/>
          <a:ext cx="9636982" cy="1586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1694406" y="2563906"/>
          <a:ext cx="7727499" cy="654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46120731"/>
              </p:ext>
            </p:extLst>
          </p:nvPr>
        </p:nvGraphicFramePr>
        <p:xfrm>
          <a:off x="2411582" y="5423647"/>
          <a:ext cx="9636982" cy="699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Другая 1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EDF0E9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356</TotalTime>
  <Words>337</Words>
  <Application>Microsoft Office PowerPoint</Application>
  <PresentationFormat>Произвольный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Грань</vt:lpstr>
      <vt:lpstr>Сущность и функции денег в прошлом и настоящем</vt:lpstr>
      <vt:lpstr>Слайд 2</vt:lpstr>
      <vt:lpstr>Слайд 3</vt:lpstr>
      <vt:lpstr>Слайд 4</vt:lpstr>
      <vt:lpstr>Форма денежных потоков</vt:lpstr>
      <vt:lpstr>Слайд 6</vt:lpstr>
      <vt:lpstr>Слайд 7</vt:lpstr>
      <vt:lpstr>Виды денег в современном мире</vt:lpstr>
      <vt:lpstr>Виды денег в современном мире</vt:lpstr>
      <vt:lpstr>Виды денег в современном мире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информационного обеспечения обработки на станках с чпу</dc:title>
  <dc:creator>user</dc:creator>
  <cp:lastModifiedBy>NataLi</cp:lastModifiedBy>
  <cp:revision>41</cp:revision>
  <dcterms:created xsi:type="dcterms:W3CDTF">2021-06-10T12:44:18Z</dcterms:created>
  <dcterms:modified xsi:type="dcterms:W3CDTF">2021-06-26T10:12:05Z</dcterms:modified>
</cp:coreProperties>
</file>